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16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209B-83C3-41EA-A6BA-238D7D8A8A9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AD0-4233-4EE7-9530-6EC0CF97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7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209B-83C3-41EA-A6BA-238D7D8A8A9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AD0-4233-4EE7-9530-6EC0CF97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6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209B-83C3-41EA-A6BA-238D7D8A8A9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AD0-4233-4EE7-9530-6EC0CF97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5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209B-83C3-41EA-A6BA-238D7D8A8A9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AD0-4233-4EE7-9530-6EC0CF97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3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209B-83C3-41EA-A6BA-238D7D8A8A9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AD0-4233-4EE7-9530-6EC0CF97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9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209B-83C3-41EA-A6BA-238D7D8A8A9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AD0-4233-4EE7-9530-6EC0CF97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26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209B-83C3-41EA-A6BA-238D7D8A8A9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AD0-4233-4EE7-9530-6EC0CF97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6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209B-83C3-41EA-A6BA-238D7D8A8A9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AD0-4233-4EE7-9530-6EC0CF97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7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209B-83C3-41EA-A6BA-238D7D8A8A9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AD0-4233-4EE7-9530-6EC0CF97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7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209B-83C3-41EA-A6BA-238D7D8A8A9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AD0-4233-4EE7-9530-6EC0CF97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9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209B-83C3-41EA-A6BA-238D7D8A8A9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AD0-4233-4EE7-9530-6EC0CF97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209B-83C3-41EA-A6BA-238D7D8A8A94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99AD0-4233-4EE7-9530-6EC0CF970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"/>
          <a:stretch/>
        </p:blipFill>
        <p:spPr>
          <a:xfrm>
            <a:off x="3513364" y="0"/>
            <a:ext cx="5251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NUS_CHastushki_babok_ejek (qmusic.me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65" end="58990.0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072187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414337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1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" y="3886680"/>
            <a:ext cx="3500495" cy="2628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97" y="5376814"/>
            <a:ext cx="894254" cy="895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228600"/>
            <a:ext cx="4576761" cy="3432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28600"/>
            <a:ext cx="871032" cy="872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15" y="1725196"/>
            <a:ext cx="5295900" cy="3651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18" y="5376813"/>
            <a:ext cx="906497" cy="9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tskiy_hor_Velikan_Ay,_budet_.короткая. (qmusic.me) (www.mp3cut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Широкоэкранный</PresentationFormat>
  <Paragraphs>0</Paragraphs>
  <Slides>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Анатолий</cp:lastModifiedBy>
  <cp:revision>8</cp:revision>
  <dcterms:created xsi:type="dcterms:W3CDTF">2019-04-22T17:59:51Z</dcterms:created>
  <dcterms:modified xsi:type="dcterms:W3CDTF">2019-04-25T18:57:33Z</dcterms:modified>
</cp:coreProperties>
</file>