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5501" autoAdjust="0"/>
  </p:normalViewPr>
  <p:slideViewPr>
    <p:cSldViewPr snapToGrid="0">
      <p:cViewPr varScale="1">
        <p:scale>
          <a:sx n="88" d="100"/>
          <a:sy n="88" d="100"/>
        </p:scale>
        <p:origin x="16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776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86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75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93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696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26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6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27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17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9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1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6209B-83C3-41EA-A6BA-238D7D8A8A9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99AD0-4233-4EE7-9530-6EC0CF970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3"/>
          <a:stretch/>
        </p:blipFill>
        <p:spPr>
          <a:xfrm>
            <a:off x="3513364" y="0"/>
            <a:ext cx="5251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NUS_CHastushki_babok_ejek (qmusic.me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65" end="58990.0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82400" y="6072187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13" y="414337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1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0" y="3886680"/>
            <a:ext cx="3500495" cy="26284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97" y="5376814"/>
            <a:ext cx="894254" cy="8956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038" y="228600"/>
            <a:ext cx="4576761" cy="3432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799" y="228600"/>
            <a:ext cx="871032" cy="8723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315" y="1725196"/>
            <a:ext cx="5295900" cy="36516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718" y="5376813"/>
            <a:ext cx="906497" cy="90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3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etskiy_hor_Velikan_Ay,_budet_.короткая. (qmusic.me) (www.mp3cut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8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0</Words>
  <Application>Microsoft Office PowerPoint</Application>
  <PresentationFormat>Широкоэкранный</PresentationFormat>
  <Paragraphs>0</Paragraphs>
  <Slides>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</dc:creator>
  <cp:lastModifiedBy>Анатолий</cp:lastModifiedBy>
  <cp:revision>8</cp:revision>
  <dcterms:created xsi:type="dcterms:W3CDTF">2019-04-22T17:59:51Z</dcterms:created>
  <dcterms:modified xsi:type="dcterms:W3CDTF">2019-04-25T18:57:33Z</dcterms:modified>
</cp:coreProperties>
</file>