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56" r:id="rId6"/>
    <p:sldId id="257" r:id="rId7"/>
    <p:sldId id="258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2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7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8276-E6F2-4222-8D57-E7F3DB96383E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F298-7C4F-48F1-9FDD-3E0B1592A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6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30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flipV="1">
            <a:off x="9884231" y="5988992"/>
            <a:ext cx="217712" cy="1650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Паровоз — Первый (www.mixmuz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618" y="6147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0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2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flipV="1">
            <a:off x="9884231" y="5988992"/>
            <a:ext cx="217712" cy="1650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Паровоз — Первый (www.mixmuz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618" y="6147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14629" y="6473371"/>
            <a:ext cx="217714" cy="261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и леса и пение птиц — Запись 1 (www.mixmuz.ru) (www.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3886" y="5707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" y="1893194"/>
            <a:ext cx="4117562" cy="33485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18256" r="23433" b="27871"/>
          <a:stretch/>
        </p:blipFill>
        <p:spPr>
          <a:xfrm>
            <a:off x="6645499" y="1957588"/>
            <a:ext cx="4031087" cy="328411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030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840606"/>
            <a:ext cx="3735946" cy="3735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56" y="1840606"/>
            <a:ext cx="3735946" cy="37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1" y="1909225"/>
            <a:ext cx="3903908" cy="3903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40" y="1909225"/>
            <a:ext cx="3828016" cy="3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14629" y="6473371"/>
            <a:ext cx="217714" cy="261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и грома - Ной (www.mixmuz.ru) (www.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372" y="5863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Произвольный</PresentationFormat>
  <Paragraphs>0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Цысарь Людмила</dc:creator>
  <cp:lastModifiedBy>User</cp:lastModifiedBy>
  <cp:revision>8</cp:revision>
  <dcterms:created xsi:type="dcterms:W3CDTF">2019-04-05T11:59:16Z</dcterms:created>
  <dcterms:modified xsi:type="dcterms:W3CDTF">2019-04-07T13:40:25Z</dcterms:modified>
</cp:coreProperties>
</file>