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media/image9.jpg" ContentType="image/jpg"/>
  <Override PartName="/ppt/media/image12.jpg" ContentType="image/jpg"/>
  <Override PartName="/ppt/media/image14.jpg" ContentType="image/jpg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18"/>
  </p:notesMasterIdLst>
  <p:sldIdLst>
    <p:sldId id="256" r:id="rId2"/>
    <p:sldId id="258" r:id="rId3"/>
    <p:sldId id="259" r:id="rId4"/>
    <p:sldId id="261" r:id="rId5"/>
    <p:sldId id="271" r:id="rId6"/>
    <p:sldId id="260" r:id="rId7"/>
    <p:sldId id="264" r:id="rId8"/>
    <p:sldId id="265" r:id="rId9"/>
    <p:sldId id="266" r:id="rId10"/>
    <p:sldId id="267" r:id="rId11"/>
    <p:sldId id="275" r:id="rId12"/>
    <p:sldId id="276" r:id="rId13"/>
    <p:sldId id="268" r:id="rId14"/>
    <p:sldId id="269" r:id="rId15"/>
    <p:sldId id="270" r:id="rId16"/>
    <p:sldId id="272" r:id="rId1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0005E63-0D64-46AE-848E-97AB9E1667C2}" type="doc">
      <dgm:prSet loTypeId="urn:microsoft.com/office/officeart/2005/8/layout/hierarchy2" loCatId="hierarchy" qsTypeId="urn:microsoft.com/office/officeart/2005/8/quickstyle/simple5" qsCatId="simple" csTypeId="urn:microsoft.com/office/officeart/2005/8/colors/colorful3" csCatId="colorful" phldr="1"/>
      <dgm:spPr/>
      <dgm:t>
        <a:bodyPr/>
        <a:lstStyle/>
        <a:p>
          <a:endParaRPr lang="ru-RU"/>
        </a:p>
      </dgm:t>
    </dgm:pt>
    <dgm:pt modelId="{E1F25CB5-9355-4844-AF14-38B6246F05E1}">
      <dgm:prSet phldrT="[Текст]"/>
      <dgm:spPr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rgbClr val="FF0074"/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</a:gradFill>
      </dgm:spPr>
      <dgm:t>
        <a:bodyPr/>
        <a:lstStyle/>
        <a:p>
          <a:r>
            <a:rPr lang="ru-RU" b="1" dirty="0" smtClean="0"/>
            <a:t>Обязательные экзамены</a:t>
          </a:r>
          <a:endParaRPr lang="ru-RU" b="1" dirty="0"/>
        </a:p>
      </dgm:t>
    </dgm:pt>
    <dgm:pt modelId="{86E1F87C-4219-4BE0-8AB6-E7C9E6BCEE33}" type="parTrans" cxnId="{58122EFC-B509-4AED-A921-4B0C8798EC48}">
      <dgm:prSet/>
      <dgm:spPr/>
      <dgm:t>
        <a:bodyPr/>
        <a:lstStyle/>
        <a:p>
          <a:endParaRPr lang="ru-RU"/>
        </a:p>
      </dgm:t>
    </dgm:pt>
    <dgm:pt modelId="{E266C729-66DA-4B61-9B9E-DE29D3AACFCB}" type="sibTrans" cxnId="{58122EFC-B509-4AED-A921-4B0C8798EC48}">
      <dgm:prSet/>
      <dgm:spPr/>
      <dgm:t>
        <a:bodyPr/>
        <a:lstStyle/>
        <a:p>
          <a:endParaRPr lang="ru-RU"/>
        </a:p>
      </dgm:t>
    </dgm:pt>
    <dgm:pt modelId="{8F55C34A-DBAF-446D-BE85-9DCB4D8B87AE}">
      <dgm:prSet/>
      <dgm:spPr/>
      <dgm:t>
        <a:bodyPr/>
        <a:lstStyle/>
        <a:p>
          <a:r>
            <a:rPr lang="ru-RU" b="1" dirty="0" smtClean="0">
              <a:latin typeface="Arial" panose="020B0604020202020204" pitchFamily="34" charset="0"/>
              <a:cs typeface="Arial" panose="020B0604020202020204" pitchFamily="34" charset="0"/>
            </a:rPr>
            <a:t>Русский язык</a:t>
          </a:r>
          <a:endParaRPr lang="ru-RU" b="1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082AFB0E-F1F1-4D1D-B565-8787D940D3B7}" type="parTrans" cxnId="{00B18503-0FD7-40B6-B2F5-4DAD19B96144}">
      <dgm:prSet/>
      <dgm:spPr/>
      <dgm:t>
        <a:bodyPr/>
        <a:lstStyle/>
        <a:p>
          <a:endParaRPr lang="ru-RU"/>
        </a:p>
      </dgm:t>
    </dgm:pt>
    <dgm:pt modelId="{AD511083-BC99-4696-8D13-B73695EA2933}" type="sibTrans" cxnId="{00B18503-0FD7-40B6-B2F5-4DAD19B96144}">
      <dgm:prSet/>
      <dgm:spPr/>
      <dgm:t>
        <a:bodyPr/>
        <a:lstStyle/>
        <a:p>
          <a:endParaRPr lang="ru-RU"/>
        </a:p>
      </dgm:t>
    </dgm:pt>
    <dgm:pt modelId="{8946BCD7-8BD6-4AAA-B77F-CE5915B70F2D}">
      <dgm:prSet/>
      <dgm:spPr/>
      <dgm:t>
        <a:bodyPr/>
        <a:lstStyle/>
        <a:p>
          <a:r>
            <a:rPr lang="ru-RU" b="1" dirty="0" smtClean="0"/>
            <a:t>Математика </a:t>
          </a:r>
          <a:endParaRPr lang="ru-RU" b="1" dirty="0"/>
        </a:p>
      </dgm:t>
    </dgm:pt>
    <dgm:pt modelId="{61F57C67-73AE-4FC9-A243-3D5F121303D5}" type="parTrans" cxnId="{25A8756F-92DB-49C5-9B4A-BB7CBD8D0917}">
      <dgm:prSet/>
      <dgm:spPr/>
      <dgm:t>
        <a:bodyPr/>
        <a:lstStyle/>
        <a:p>
          <a:endParaRPr lang="ru-RU"/>
        </a:p>
      </dgm:t>
    </dgm:pt>
    <dgm:pt modelId="{B0EE20D8-2EE9-4B84-A946-1CF1097C1356}" type="sibTrans" cxnId="{25A8756F-92DB-49C5-9B4A-BB7CBD8D0917}">
      <dgm:prSet/>
      <dgm:spPr/>
      <dgm:t>
        <a:bodyPr/>
        <a:lstStyle/>
        <a:p>
          <a:endParaRPr lang="ru-RU"/>
        </a:p>
      </dgm:t>
    </dgm:pt>
    <dgm:pt modelId="{25E5AEEE-7E8A-4E05-8824-85D065329EAA}" type="pres">
      <dgm:prSet presAssocID="{90005E63-0D64-46AE-848E-97AB9E1667C2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EC4F867-2BF1-4396-8EB3-EF6CF12BF4B8}" type="pres">
      <dgm:prSet presAssocID="{E1F25CB5-9355-4844-AF14-38B6246F05E1}" presName="root1" presStyleCnt="0"/>
      <dgm:spPr/>
      <dgm:t>
        <a:bodyPr/>
        <a:lstStyle/>
        <a:p>
          <a:endParaRPr lang="ru-RU"/>
        </a:p>
      </dgm:t>
    </dgm:pt>
    <dgm:pt modelId="{908029E4-880D-4F10-BCE2-219930A644EF}" type="pres">
      <dgm:prSet presAssocID="{E1F25CB5-9355-4844-AF14-38B6246F05E1}" presName="LevelOneTextNode" presStyleLbl="node0" presStyleIdx="0" presStyleCnt="1" custScaleX="130946" custScaleY="114991" custLinFactNeighborX="-1916" custLinFactNeighborY="127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B6D5CE7-C9DD-4D1E-BB04-422CDEC56B9E}" type="pres">
      <dgm:prSet presAssocID="{E1F25CB5-9355-4844-AF14-38B6246F05E1}" presName="level2hierChild" presStyleCnt="0"/>
      <dgm:spPr/>
      <dgm:t>
        <a:bodyPr/>
        <a:lstStyle/>
        <a:p>
          <a:endParaRPr lang="ru-RU"/>
        </a:p>
      </dgm:t>
    </dgm:pt>
    <dgm:pt modelId="{0884195C-7C18-403E-8280-7A292D319737}" type="pres">
      <dgm:prSet presAssocID="{082AFB0E-F1F1-4D1D-B565-8787D940D3B7}" presName="conn2-1" presStyleLbl="parChTrans1D2" presStyleIdx="0" presStyleCnt="2"/>
      <dgm:spPr/>
      <dgm:t>
        <a:bodyPr/>
        <a:lstStyle/>
        <a:p>
          <a:endParaRPr lang="ru-RU"/>
        </a:p>
      </dgm:t>
    </dgm:pt>
    <dgm:pt modelId="{A066A45F-1F67-4C97-AD8A-22F2F5448E7A}" type="pres">
      <dgm:prSet presAssocID="{082AFB0E-F1F1-4D1D-B565-8787D940D3B7}" presName="connTx" presStyleLbl="parChTrans1D2" presStyleIdx="0" presStyleCnt="2"/>
      <dgm:spPr/>
      <dgm:t>
        <a:bodyPr/>
        <a:lstStyle/>
        <a:p>
          <a:endParaRPr lang="ru-RU"/>
        </a:p>
      </dgm:t>
    </dgm:pt>
    <dgm:pt modelId="{7704E23D-E155-44C3-A28A-E878096F097E}" type="pres">
      <dgm:prSet presAssocID="{8F55C34A-DBAF-446D-BE85-9DCB4D8B87AE}" presName="root2" presStyleCnt="0"/>
      <dgm:spPr/>
      <dgm:t>
        <a:bodyPr/>
        <a:lstStyle/>
        <a:p>
          <a:endParaRPr lang="ru-RU"/>
        </a:p>
      </dgm:t>
    </dgm:pt>
    <dgm:pt modelId="{8A13A7E1-6370-427C-9EAF-52DA402B7184}" type="pres">
      <dgm:prSet presAssocID="{8F55C34A-DBAF-446D-BE85-9DCB4D8B87AE}" presName="LevelTwoTextNode" presStyleLbl="node2" presStyleIdx="0" presStyleCnt="2" custScaleX="13231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42CF3BB5-3F52-4818-94E3-845C33D734CD}" type="pres">
      <dgm:prSet presAssocID="{8F55C34A-DBAF-446D-BE85-9DCB4D8B87AE}" presName="level3hierChild" presStyleCnt="0"/>
      <dgm:spPr/>
      <dgm:t>
        <a:bodyPr/>
        <a:lstStyle/>
        <a:p>
          <a:endParaRPr lang="ru-RU"/>
        </a:p>
      </dgm:t>
    </dgm:pt>
    <dgm:pt modelId="{8891F35F-2BA5-4BF2-9640-E99C8C970AC3}" type="pres">
      <dgm:prSet presAssocID="{61F57C67-73AE-4FC9-A243-3D5F121303D5}" presName="conn2-1" presStyleLbl="parChTrans1D2" presStyleIdx="1" presStyleCnt="2"/>
      <dgm:spPr/>
      <dgm:t>
        <a:bodyPr/>
        <a:lstStyle/>
        <a:p>
          <a:endParaRPr lang="ru-RU"/>
        </a:p>
      </dgm:t>
    </dgm:pt>
    <dgm:pt modelId="{5D5F9D07-69EE-47BB-8988-6B3EA4A05963}" type="pres">
      <dgm:prSet presAssocID="{61F57C67-73AE-4FC9-A243-3D5F121303D5}" presName="connTx" presStyleLbl="parChTrans1D2" presStyleIdx="1" presStyleCnt="2"/>
      <dgm:spPr/>
      <dgm:t>
        <a:bodyPr/>
        <a:lstStyle/>
        <a:p>
          <a:endParaRPr lang="ru-RU"/>
        </a:p>
      </dgm:t>
    </dgm:pt>
    <dgm:pt modelId="{33BBFEAB-A97D-4452-86C5-14817C83FEE4}" type="pres">
      <dgm:prSet presAssocID="{8946BCD7-8BD6-4AAA-B77F-CE5915B70F2D}" presName="root2" presStyleCnt="0"/>
      <dgm:spPr/>
      <dgm:t>
        <a:bodyPr/>
        <a:lstStyle/>
        <a:p>
          <a:endParaRPr lang="ru-RU"/>
        </a:p>
      </dgm:t>
    </dgm:pt>
    <dgm:pt modelId="{2B754F8A-B7CF-48AC-A4E9-416F36613CE4}" type="pres">
      <dgm:prSet presAssocID="{8946BCD7-8BD6-4AAA-B77F-CE5915B70F2D}" presName="LevelTwoTextNode" presStyleLbl="node2" presStyleIdx="1" presStyleCnt="2" custScaleX="132317" custLinFactNeighborX="1663" custLinFactNeighborY="-818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B17F489-E8AE-4876-B792-39D5E8886B7E}" type="pres">
      <dgm:prSet presAssocID="{8946BCD7-8BD6-4AAA-B77F-CE5915B70F2D}" presName="level3hierChild" presStyleCnt="0"/>
      <dgm:spPr/>
      <dgm:t>
        <a:bodyPr/>
        <a:lstStyle/>
        <a:p>
          <a:endParaRPr lang="ru-RU"/>
        </a:p>
      </dgm:t>
    </dgm:pt>
  </dgm:ptLst>
  <dgm:cxnLst>
    <dgm:cxn modelId="{58122EFC-B509-4AED-A921-4B0C8798EC48}" srcId="{90005E63-0D64-46AE-848E-97AB9E1667C2}" destId="{E1F25CB5-9355-4844-AF14-38B6246F05E1}" srcOrd="0" destOrd="0" parTransId="{86E1F87C-4219-4BE0-8AB6-E7C9E6BCEE33}" sibTransId="{E266C729-66DA-4B61-9B9E-DE29D3AACFCB}"/>
    <dgm:cxn modelId="{00B18503-0FD7-40B6-B2F5-4DAD19B96144}" srcId="{E1F25CB5-9355-4844-AF14-38B6246F05E1}" destId="{8F55C34A-DBAF-446D-BE85-9DCB4D8B87AE}" srcOrd="0" destOrd="0" parTransId="{082AFB0E-F1F1-4D1D-B565-8787D940D3B7}" sibTransId="{AD511083-BC99-4696-8D13-B73695EA2933}"/>
    <dgm:cxn modelId="{D1A3BF2C-D1B3-4139-AB3C-C2CC074DAF54}" type="presOf" srcId="{8F55C34A-DBAF-446D-BE85-9DCB4D8B87AE}" destId="{8A13A7E1-6370-427C-9EAF-52DA402B7184}" srcOrd="0" destOrd="0" presId="urn:microsoft.com/office/officeart/2005/8/layout/hierarchy2"/>
    <dgm:cxn modelId="{8A54C310-E8CB-444D-9C77-E6E0F91AA4F0}" type="presOf" srcId="{8946BCD7-8BD6-4AAA-B77F-CE5915B70F2D}" destId="{2B754F8A-B7CF-48AC-A4E9-416F36613CE4}" srcOrd="0" destOrd="0" presId="urn:microsoft.com/office/officeart/2005/8/layout/hierarchy2"/>
    <dgm:cxn modelId="{577665BB-B303-4A6E-A052-B58E73D04A0A}" type="presOf" srcId="{90005E63-0D64-46AE-848E-97AB9E1667C2}" destId="{25E5AEEE-7E8A-4E05-8824-85D065329EAA}" srcOrd="0" destOrd="0" presId="urn:microsoft.com/office/officeart/2005/8/layout/hierarchy2"/>
    <dgm:cxn modelId="{7AB81A3D-30A7-492C-A5E2-19AC5B55CDE9}" type="presOf" srcId="{082AFB0E-F1F1-4D1D-B565-8787D940D3B7}" destId="{0884195C-7C18-403E-8280-7A292D319737}" srcOrd="0" destOrd="0" presId="urn:microsoft.com/office/officeart/2005/8/layout/hierarchy2"/>
    <dgm:cxn modelId="{D0CEF2EE-000B-4833-A6CC-B6A3BE8D4FC5}" type="presOf" srcId="{61F57C67-73AE-4FC9-A243-3D5F121303D5}" destId="{5D5F9D07-69EE-47BB-8988-6B3EA4A05963}" srcOrd="1" destOrd="0" presId="urn:microsoft.com/office/officeart/2005/8/layout/hierarchy2"/>
    <dgm:cxn modelId="{658FF94F-4BC9-4F96-90AF-A0EA5B5E1FE5}" type="presOf" srcId="{61F57C67-73AE-4FC9-A243-3D5F121303D5}" destId="{8891F35F-2BA5-4BF2-9640-E99C8C970AC3}" srcOrd="0" destOrd="0" presId="urn:microsoft.com/office/officeart/2005/8/layout/hierarchy2"/>
    <dgm:cxn modelId="{0427264A-671E-4F72-9798-0DD9AB2B2799}" type="presOf" srcId="{082AFB0E-F1F1-4D1D-B565-8787D940D3B7}" destId="{A066A45F-1F67-4C97-AD8A-22F2F5448E7A}" srcOrd="1" destOrd="0" presId="urn:microsoft.com/office/officeart/2005/8/layout/hierarchy2"/>
    <dgm:cxn modelId="{25A8756F-92DB-49C5-9B4A-BB7CBD8D0917}" srcId="{E1F25CB5-9355-4844-AF14-38B6246F05E1}" destId="{8946BCD7-8BD6-4AAA-B77F-CE5915B70F2D}" srcOrd="1" destOrd="0" parTransId="{61F57C67-73AE-4FC9-A243-3D5F121303D5}" sibTransId="{B0EE20D8-2EE9-4B84-A946-1CF1097C1356}"/>
    <dgm:cxn modelId="{20FAE1B1-94DF-4B02-82E7-D86D41E356E5}" type="presOf" srcId="{E1F25CB5-9355-4844-AF14-38B6246F05E1}" destId="{908029E4-880D-4F10-BCE2-219930A644EF}" srcOrd="0" destOrd="0" presId="urn:microsoft.com/office/officeart/2005/8/layout/hierarchy2"/>
    <dgm:cxn modelId="{53AD7969-63AC-44EA-8F2B-9459DA7B1785}" type="presParOf" srcId="{25E5AEEE-7E8A-4E05-8824-85D065329EAA}" destId="{FEC4F867-2BF1-4396-8EB3-EF6CF12BF4B8}" srcOrd="0" destOrd="0" presId="urn:microsoft.com/office/officeart/2005/8/layout/hierarchy2"/>
    <dgm:cxn modelId="{A053F285-3966-4870-9F59-2EBEB742116C}" type="presParOf" srcId="{FEC4F867-2BF1-4396-8EB3-EF6CF12BF4B8}" destId="{908029E4-880D-4F10-BCE2-219930A644EF}" srcOrd="0" destOrd="0" presId="urn:microsoft.com/office/officeart/2005/8/layout/hierarchy2"/>
    <dgm:cxn modelId="{77DDCE27-CF70-4DDC-85CE-9A11B492E001}" type="presParOf" srcId="{FEC4F867-2BF1-4396-8EB3-EF6CF12BF4B8}" destId="{5B6D5CE7-C9DD-4D1E-BB04-422CDEC56B9E}" srcOrd="1" destOrd="0" presId="urn:microsoft.com/office/officeart/2005/8/layout/hierarchy2"/>
    <dgm:cxn modelId="{9132B7AC-7F86-4A96-B90B-6B5E9B8FB9A7}" type="presParOf" srcId="{5B6D5CE7-C9DD-4D1E-BB04-422CDEC56B9E}" destId="{0884195C-7C18-403E-8280-7A292D319737}" srcOrd="0" destOrd="0" presId="urn:microsoft.com/office/officeart/2005/8/layout/hierarchy2"/>
    <dgm:cxn modelId="{461264B9-DA08-489E-ADA3-00EB4591F4B3}" type="presParOf" srcId="{0884195C-7C18-403E-8280-7A292D319737}" destId="{A066A45F-1F67-4C97-AD8A-22F2F5448E7A}" srcOrd="0" destOrd="0" presId="urn:microsoft.com/office/officeart/2005/8/layout/hierarchy2"/>
    <dgm:cxn modelId="{82456875-1634-412C-BE2D-8191094CF5F5}" type="presParOf" srcId="{5B6D5CE7-C9DD-4D1E-BB04-422CDEC56B9E}" destId="{7704E23D-E155-44C3-A28A-E878096F097E}" srcOrd="1" destOrd="0" presId="urn:microsoft.com/office/officeart/2005/8/layout/hierarchy2"/>
    <dgm:cxn modelId="{C4CCE8D6-828F-4A5F-AACD-D1D2466FE4B2}" type="presParOf" srcId="{7704E23D-E155-44C3-A28A-E878096F097E}" destId="{8A13A7E1-6370-427C-9EAF-52DA402B7184}" srcOrd="0" destOrd="0" presId="urn:microsoft.com/office/officeart/2005/8/layout/hierarchy2"/>
    <dgm:cxn modelId="{A0FD5030-D513-425E-95C0-EB7154B9D8A5}" type="presParOf" srcId="{7704E23D-E155-44C3-A28A-E878096F097E}" destId="{42CF3BB5-3F52-4818-94E3-845C33D734CD}" srcOrd="1" destOrd="0" presId="urn:microsoft.com/office/officeart/2005/8/layout/hierarchy2"/>
    <dgm:cxn modelId="{BC179F4B-397A-4E81-804F-1E3A4D65F296}" type="presParOf" srcId="{5B6D5CE7-C9DD-4D1E-BB04-422CDEC56B9E}" destId="{8891F35F-2BA5-4BF2-9640-E99C8C970AC3}" srcOrd="2" destOrd="0" presId="urn:microsoft.com/office/officeart/2005/8/layout/hierarchy2"/>
    <dgm:cxn modelId="{4F93E83D-A6CD-4130-88BB-A6D456CC5FF1}" type="presParOf" srcId="{8891F35F-2BA5-4BF2-9640-E99C8C970AC3}" destId="{5D5F9D07-69EE-47BB-8988-6B3EA4A05963}" srcOrd="0" destOrd="0" presId="urn:microsoft.com/office/officeart/2005/8/layout/hierarchy2"/>
    <dgm:cxn modelId="{DE95B6D6-7FC5-47B4-A428-5A3DA7E88731}" type="presParOf" srcId="{5B6D5CE7-C9DD-4D1E-BB04-422CDEC56B9E}" destId="{33BBFEAB-A97D-4452-86C5-14817C83FEE4}" srcOrd="3" destOrd="0" presId="urn:microsoft.com/office/officeart/2005/8/layout/hierarchy2"/>
    <dgm:cxn modelId="{D8440FBD-F95E-47C1-9CB9-BDBE31D8BAAD}" type="presParOf" srcId="{33BBFEAB-A97D-4452-86C5-14817C83FEE4}" destId="{2B754F8A-B7CF-48AC-A4E9-416F36613CE4}" srcOrd="0" destOrd="0" presId="urn:microsoft.com/office/officeart/2005/8/layout/hierarchy2"/>
    <dgm:cxn modelId="{9BB1F93B-762B-45E4-8BC5-43AA1AE56426}" type="presParOf" srcId="{33BBFEAB-A97D-4452-86C5-14817C83FEE4}" destId="{2B17F489-E8AE-4876-B792-39D5E8886B7E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6A4E422-76E8-4F4F-9C1E-681F1B4C7491}" type="doc">
      <dgm:prSet loTypeId="urn:microsoft.com/office/officeart/2008/layout/HorizontalMultiLevelHierarchy" loCatId="hierarchy" qsTypeId="urn:microsoft.com/office/officeart/2005/8/quickstyle/simple5" qsCatId="simple" csTypeId="urn:microsoft.com/office/officeart/2005/8/colors/accent4_2" csCatId="accent4" phldr="1"/>
      <dgm:spPr/>
      <dgm:t>
        <a:bodyPr/>
        <a:lstStyle/>
        <a:p>
          <a:endParaRPr lang="ru-RU"/>
        </a:p>
      </dgm:t>
    </dgm:pt>
    <dgm:pt modelId="{157F0CAD-C022-456B-9E1B-5A07E2D8BE37}">
      <dgm:prSet phldrT="[Текст]"/>
      <dgm:spPr>
        <a:gradFill rotWithShape="0">
          <a:gsLst>
            <a:gs pos="0">
              <a:srgbClr val="C50057"/>
            </a:gs>
            <a:gs pos="80000">
              <a:srgbClr val="FF0074"/>
            </a:gs>
            <a:gs pos="100000">
              <a:srgbClr val="FF0075"/>
            </a:gs>
          </a:gsLst>
        </a:gradFill>
      </dgm:spPr>
      <dgm:t>
        <a:bodyPr/>
        <a:lstStyle/>
        <a:p>
          <a:r>
            <a:rPr lang="ru-RU" dirty="0" smtClean="0"/>
            <a:t>Экзамены по выбору</a:t>
          </a:r>
          <a:endParaRPr lang="ru-RU" dirty="0"/>
        </a:p>
      </dgm:t>
    </dgm:pt>
    <dgm:pt modelId="{BC6143CD-BD42-403C-9D5B-AAD083851D3F}" type="parTrans" cxnId="{0B89B53E-CA5A-4F5B-AD1C-A875643038DD}">
      <dgm:prSet/>
      <dgm:spPr/>
      <dgm:t>
        <a:bodyPr/>
        <a:lstStyle/>
        <a:p>
          <a:endParaRPr lang="ru-RU"/>
        </a:p>
      </dgm:t>
    </dgm:pt>
    <dgm:pt modelId="{B9C4C896-5949-4A31-9FF8-D9A3D179C687}" type="sibTrans" cxnId="{0B89B53E-CA5A-4F5B-AD1C-A875643038DD}">
      <dgm:prSet/>
      <dgm:spPr/>
      <dgm:t>
        <a:bodyPr/>
        <a:lstStyle/>
        <a:p>
          <a:endParaRPr lang="ru-RU"/>
        </a:p>
      </dgm:t>
    </dgm:pt>
    <dgm:pt modelId="{E903321F-39D0-4B18-8E25-381B715B9970}">
      <dgm:prSet phldrT="[Текст]" custT="1"/>
      <dgm:spPr/>
      <dgm:t>
        <a:bodyPr/>
        <a:lstStyle/>
        <a:p>
          <a:r>
            <a:rPr lang="ru-RU" sz="2800" b="1" dirty="0" smtClean="0"/>
            <a:t>Литература</a:t>
          </a:r>
          <a:endParaRPr lang="ru-RU" sz="2800" b="1" dirty="0"/>
        </a:p>
      </dgm:t>
    </dgm:pt>
    <dgm:pt modelId="{0FE1689E-31DB-4630-9BF0-2E600C70789A}" type="parTrans" cxnId="{10D69F29-12C4-4E24-8EE7-1E1B59C278A3}">
      <dgm:prSet/>
      <dgm:spPr/>
      <dgm:t>
        <a:bodyPr/>
        <a:lstStyle/>
        <a:p>
          <a:endParaRPr lang="ru-RU"/>
        </a:p>
      </dgm:t>
    </dgm:pt>
    <dgm:pt modelId="{F1A4B28D-AC69-4EF5-8B80-F210F27DC78B}" type="sibTrans" cxnId="{10D69F29-12C4-4E24-8EE7-1E1B59C278A3}">
      <dgm:prSet/>
      <dgm:spPr/>
      <dgm:t>
        <a:bodyPr/>
        <a:lstStyle/>
        <a:p>
          <a:endParaRPr lang="ru-RU"/>
        </a:p>
      </dgm:t>
    </dgm:pt>
    <dgm:pt modelId="{8E14551D-AF30-49C5-9AE2-5868785B91D1}">
      <dgm:prSet phldrT="[Текст]" custT="1"/>
      <dgm:spPr/>
      <dgm:t>
        <a:bodyPr/>
        <a:lstStyle/>
        <a:p>
          <a:r>
            <a:rPr lang="ru-RU" sz="2800" b="1" dirty="0" smtClean="0"/>
            <a:t>География</a:t>
          </a:r>
          <a:endParaRPr lang="ru-RU" sz="2800" b="1" dirty="0"/>
        </a:p>
      </dgm:t>
    </dgm:pt>
    <dgm:pt modelId="{CFC9503C-82B1-4DB0-B2EA-4FA693D930E7}" type="parTrans" cxnId="{48B0E7C2-E962-44B6-8ABD-38710E48E009}">
      <dgm:prSet/>
      <dgm:spPr/>
      <dgm:t>
        <a:bodyPr/>
        <a:lstStyle/>
        <a:p>
          <a:endParaRPr lang="ru-RU"/>
        </a:p>
      </dgm:t>
    </dgm:pt>
    <dgm:pt modelId="{9EA6DE13-A4D6-4A9E-BF78-DF29F64B9542}" type="sibTrans" cxnId="{48B0E7C2-E962-44B6-8ABD-38710E48E009}">
      <dgm:prSet/>
      <dgm:spPr/>
      <dgm:t>
        <a:bodyPr/>
        <a:lstStyle/>
        <a:p>
          <a:endParaRPr lang="ru-RU"/>
        </a:p>
      </dgm:t>
    </dgm:pt>
    <dgm:pt modelId="{1DA29EE9-BB40-415D-8C65-E04E3FD14098}">
      <dgm:prSet phldrT="[Текст]" custT="1"/>
      <dgm:spPr/>
      <dgm:t>
        <a:bodyPr/>
        <a:lstStyle/>
        <a:p>
          <a:r>
            <a:rPr lang="ru-RU" sz="2800" b="1" dirty="0" smtClean="0"/>
            <a:t>Физика</a:t>
          </a:r>
          <a:endParaRPr lang="ru-RU" sz="2800" b="1" dirty="0"/>
        </a:p>
      </dgm:t>
    </dgm:pt>
    <dgm:pt modelId="{33F5B6FF-8307-415B-BFCC-CBBAA304B51E}" type="parTrans" cxnId="{5AF4BC0B-4939-4AF3-B2F8-EC30ED50213E}">
      <dgm:prSet/>
      <dgm:spPr/>
      <dgm:t>
        <a:bodyPr/>
        <a:lstStyle/>
        <a:p>
          <a:endParaRPr lang="ru-RU"/>
        </a:p>
      </dgm:t>
    </dgm:pt>
    <dgm:pt modelId="{7295DCD0-CF0C-4E72-BAB5-B1E6B83A8F96}" type="sibTrans" cxnId="{5AF4BC0B-4939-4AF3-B2F8-EC30ED50213E}">
      <dgm:prSet/>
      <dgm:spPr/>
      <dgm:t>
        <a:bodyPr/>
        <a:lstStyle/>
        <a:p>
          <a:endParaRPr lang="ru-RU"/>
        </a:p>
      </dgm:t>
    </dgm:pt>
    <dgm:pt modelId="{63892088-0173-494E-B2E2-6C9684ACAFB0}">
      <dgm:prSet custT="1"/>
      <dgm:spPr/>
      <dgm:t>
        <a:bodyPr/>
        <a:lstStyle/>
        <a:p>
          <a:r>
            <a:rPr lang="ru-RU" sz="2800" b="1" dirty="0" smtClean="0"/>
            <a:t>Химия</a:t>
          </a:r>
          <a:endParaRPr lang="ru-RU" sz="2800" b="1" dirty="0"/>
        </a:p>
      </dgm:t>
    </dgm:pt>
    <dgm:pt modelId="{BF4E8C9A-B618-473F-AF63-288D19142CF1}" type="parTrans" cxnId="{1575FEFB-58D2-4F4C-BE4F-C7A96308C64B}">
      <dgm:prSet/>
      <dgm:spPr/>
      <dgm:t>
        <a:bodyPr/>
        <a:lstStyle/>
        <a:p>
          <a:endParaRPr lang="ru-RU"/>
        </a:p>
      </dgm:t>
    </dgm:pt>
    <dgm:pt modelId="{3E6540CF-8A67-4CD2-8237-BBE35BDC10D5}" type="sibTrans" cxnId="{1575FEFB-58D2-4F4C-BE4F-C7A96308C64B}">
      <dgm:prSet/>
      <dgm:spPr/>
      <dgm:t>
        <a:bodyPr/>
        <a:lstStyle/>
        <a:p>
          <a:endParaRPr lang="ru-RU"/>
        </a:p>
      </dgm:t>
    </dgm:pt>
    <dgm:pt modelId="{2A4E2E22-5AE0-4BB4-8336-2E03011FA309}">
      <dgm:prSet custT="1"/>
      <dgm:spPr/>
      <dgm:t>
        <a:bodyPr/>
        <a:lstStyle/>
        <a:p>
          <a:r>
            <a:rPr lang="ru-RU" sz="2800" b="1" dirty="0" smtClean="0"/>
            <a:t>Биология</a:t>
          </a:r>
          <a:endParaRPr lang="ru-RU" sz="2800" b="1" dirty="0"/>
        </a:p>
      </dgm:t>
    </dgm:pt>
    <dgm:pt modelId="{EF6DDE06-666B-4EAC-BE2F-7257127DC230}" type="parTrans" cxnId="{F47A1AB2-06F5-4485-8B34-5E0B89F38A23}">
      <dgm:prSet/>
      <dgm:spPr/>
      <dgm:t>
        <a:bodyPr/>
        <a:lstStyle/>
        <a:p>
          <a:endParaRPr lang="ru-RU"/>
        </a:p>
      </dgm:t>
    </dgm:pt>
    <dgm:pt modelId="{9C99F410-342F-49A3-ACC7-85F53C9F1BEF}" type="sibTrans" cxnId="{F47A1AB2-06F5-4485-8B34-5E0B89F38A23}">
      <dgm:prSet/>
      <dgm:spPr/>
      <dgm:t>
        <a:bodyPr/>
        <a:lstStyle/>
        <a:p>
          <a:endParaRPr lang="ru-RU"/>
        </a:p>
      </dgm:t>
    </dgm:pt>
    <dgm:pt modelId="{87E05257-AC71-4309-9A02-C546D42FF0C1}">
      <dgm:prSet custT="1"/>
      <dgm:spPr/>
      <dgm:t>
        <a:bodyPr/>
        <a:lstStyle/>
        <a:p>
          <a:r>
            <a:rPr lang="ru-RU" sz="2800" b="1" dirty="0" smtClean="0"/>
            <a:t>Обществознание</a:t>
          </a:r>
          <a:endParaRPr lang="ru-RU" sz="2800" b="1" dirty="0"/>
        </a:p>
      </dgm:t>
    </dgm:pt>
    <dgm:pt modelId="{DB361064-3F86-41FB-A910-797384323BA2}" type="parTrans" cxnId="{94110812-D939-4200-A0E9-5DF5AA1232CA}">
      <dgm:prSet/>
      <dgm:spPr/>
      <dgm:t>
        <a:bodyPr/>
        <a:lstStyle/>
        <a:p>
          <a:endParaRPr lang="ru-RU"/>
        </a:p>
      </dgm:t>
    </dgm:pt>
    <dgm:pt modelId="{579AF0E4-3DD7-4E1B-9825-3BA1FDF82330}" type="sibTrans" cxnId="{94110812-D939-4200-A0E9-5DF5AA1232CA}">
      <dgm:prSet/>
      <dgm:spPr/>
      <dgm:t>
        <a:bodyPr/>
        <a:lstStyle/>
        <a:p>
          <a:endParaRPr lang="ru-RU"/>
        </a:p>
      </dgm:t>
    </dgm:pt>
    <dgm:pt modelId="{3CE166DF-65CE-4FFD-85AC-AF42AFF992A7}">
      <dgm:prSet custT="1"/>
      <dgm:spPr/>
      <dgm:t>
        <a:bodyPr/>
        <a:lstStyle/>
        <a:p>
          <a:r>
            <a:rPr lang="ru-RU" sz="2800" b="1" dirty="0" smtClean="0"/>
            <a:t>Информатика и ИКТ</a:t>
          </a:r>
          <a:endParaRPr lang="ru-RU" sz="2800" b="1" dirty="0"/>
        </a:p>
      </dgm:t>
    </dgm:pt>
    <dgm:pt modelId="{C7F81043-E896-43CE-9478-72E3B890A084}" type="parTrans" cxnId="{120BEF3D-F3CF-489D-9EFB-D820B0B3C335}">
      <dgm:prSet/>
      <dgm:spPr/>
      <dgm:t>
        <a:bodyPr/>
        <a:lstStyle/>
        <a:p>
          <a:endParaRPr lang="ru-RU"/>
        </a:p>
      </dgm:t>
    </dgm:pt>
    <dgm:pt modelId="{477580FE-A8D1-493A-9075-6AAD6734AB06}" type="sibTrans" cxnId="{120BEF3D-F3CF-489D-9EFB-D820B0B3C335}">
      <dgm:prSet/>
      <dgm:spPr/>
      <dgm:t>
        <a:bodyPr/>
        <a:lstStyle/>
        <a:p>
          <a:endParaRPr lang="ru-RU"/>
        </a:p>
      </dgm:t>
    </dgm:pt>
    <dgm:pt modelId="{7ED0F5CD-DB76-4D6C-9645-378B6BB136CC}">
      <dgm:prSet custT="1"/>
      <dgm:spPr/>
      <dgm:t>
        <a:bodyPr/>
        <a:lstStyle/>
        <a:p>
          <a:r>
            <a:rPr lang="ru-RU" sz="2800" b="1" dirty="0" smtClean="0"/>
            <a:t>Иностранный язык</a:t>
          </a:r>
          <a:endParaRPr lang="ru-RU" sz="2800" b="1" dirty="0"/>
        </a:p>
      </dgm:t>
    </dgm:pt>
    <dgm:pt modelId="{E534B2E4-0DCC-4AC4-9DCE-A41BC79135A5}" type="parTrans" cxnId="{3B7EA852-1046-449C-90AB-649C92C2A653}">
      <dgm:prSet/>
      <dgm:spPr/>
      <dgm:t>
        <a:bodyPr/>
        <a:lstStyle/>
        <a:p>
          <a:endParaRPr lang="ru-RU"/>
        </a:p>
      </dgm:t>
    </dgm:pt>
    <dgm:pt modelId="{01A993A6-4FAE-4B84-B572-6E49B1EB99BF}" type="sibTrans" cxnId="{3B7EA852-1046-449C-90AB-649C92C2A653}">
      <dgm:prSet/>
      <dgm:spPr/>
      <dgm:t>
        <a:bodyPr/>
        <a:lstStyle/>
        <a:p>
          <a:endParaRPr lang="ru-RU"/>
        </a:p>
      </dgm:t>
    </dgm:pt>
    <dgm:pt modelId="{3D3C3821-D2EB-4DF6-A682-B450D5335647}">
      <dgm:prSet custT="1"/>
      <dgm:spPr/>
      <dgm:t>
        <a:bodyPr/>
        <a:lstStyle/>
        <a:p>
          <a:r>
            <a:rPr lang="ru-RU" sz="2800" b="1" dirty="0" smtClean="0"/>
            <a:t>История</a:t>
          </a:r>
          <a:endParaRPr lang="ru-RU" sz="2800" b="1" dirty="0"/>
        </a:p>
      </dgm:t>
    </dgm:pt>
    <dgm:pt modelId="{BF0D85F7-541F-4DAA-B38F-FFC2CF3887EA}" type="parTrans" cxnId="{036B206B-A2E2-4C83-A544-B2FA2705DBD7}">
      <dgm:prSet/>
      <dgm:spPr/>
      <dgm:t>
        <a:bodyPr/>
        <a:lstStyle/>
        <a:p>
          <a:endParaRPr lang="ru-RU"/>
        </a:p>
      </dgm:t>
    </dgm:pt>
    <dgm:pt modelId="{686083E0-5672-4661-A4D5-ABBC4A445C81}" type="sibTrans" cxnId="{036B206B-A2E2-4C83-A544-B2FA2705DBD7}">
      <dgm:prSet/>
      <dgm:spPr/>
      <dgm:t>
        <a:bodyPr/>
        <a:lstStyle/>
        <a:p>
          <a:endParaRPr lang="ru-RU"/>
        </a:p>
      </dgm:t>
    </dgm:pt>
    <dgm:pt modelId="{6111D118-9E36-4ED3-B8FC-5222A5C1B883}" type="pres">
      <dgm:prSet presAssocID="{86A4E422-76E8-4F4F-9C1E-681F1B4C7491}" presName="Name0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CC3A2957-188A-4971-8F9A-BDFBBBD46987}" type="pres">
      <dgm:prSet presAssocID="{157F0CAD-C022-456B-9E1B-5A07E2D8BE37}" presName="root1" presStyleCnt="0"/>
      <dgm:spPr/>
    </dgm:pt>
    <dgm:pt modelId="{60260E37-C6EB-4583-94E1-1F75E1809A43}" type="pres">
      <dgm:prSet presAssocID="{157F0CAD-C022-456B-9E1B-5A07E2D8BE37}" presName="LevelOneTextNode" presStyleLbl="node0" presStyleIdx="0" presStyleCnt="1" custScaleX="252924" custScaleY="124291" custLinFactX="-100000" custLinFactNeighborX="-163612" custLinFactNeighborY="-834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34A16613-C5C7-4282-961C-7AED5018D5B3}" type="pres">
      <dgm:prSet presAssocID="{157F0CAD-C022-456B-9E1B-5A07E2D8BE37}" presName="level2hierChild" presStyleCnt="0"/>
      <dgm:spPr/>
    </dgm:pt>
    <dgm:pt modelId="{F6C527FC-7E0E-4910-8B93-4C854C0102A8}" type="pres">
      <dgm:prSet presAssocID="{0FE1689E-31DB-4630-9BF0-2E600C70789A}" presName="conn2-1" presStyleLbl="parChTrans1D2" presStyleIdx="0" presStyleCnt="9"/>
      <dgm:spPr/>
      <dgm:t>
        <a:bodyPr/>
        <a:lstStyle/>
        <a:p>
          <a:endParaRPr lang="ru-RU"/>
        </a:p>
      </dgm:t>
    </dgm:pt>
    <dgm:pt modelId="{1E329FC5-1F2F-43CC-B5AB-8D4E010BFFEC}" type="pres">
      <dgm:prSet presAssocID="{0FE1689E-31DB-4630-9BF0-2E600C70789A}" presName="connTx" presStyleLbl="parChTrans1D2" presStyleIdx="0" presStyleCnt="9"/>
      <dgm:spPr/>
      <dgm:t>
        <a:bodyPr/>
        <a:lstStyle/>
        <a:p>
          <a:endParaRPr lang="ru-RU"/>
        </a:p>
      </dgm:t>
    </dgm:pt>
    <dgm:pt modelId="{E95E8072-2BB6-4598-9930-741A8F6AE7F7}" type="pres">
      <dgm:prSet presAssocID="{E903321F-39D0-4B18-8E25-381B715B9970}" presName="root2" presStyleCnt="0"/>
      <dgm:spPr/>
    </dgm:pt>
    <dgm:pt modelId="{97CE5132-77A5-4BD9-90B2-C29F6FCDD11C}" type="pres">
      <dgm:prSet presAssocID="{E903321F-39D0-4B18-8E25-381B715B9970}" presName="LevelTwoTextNode" presStyleLbl="node2" presStyleIdx="0" presStyleCnt="9" custScaleX="22402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4DA3539B-487A-4293-878D-148F30E1272D}" type="pres">
      <dgm:prSet presAssocID="{E903321F-39D0-4B18-8E25-381B715B9970}" presName="level3hierChild" presStyleCnt="0"/>
      <dgm:spPr/>
    </dgm:pt>
    <dgm:pt modelId="{EF90FB8B-0973-46E8-B466-E82A17EB87CC}" type="pres">
      <dgm:prSet presAssocID="{CFC9503C-82B1-4DB0-B2EA-4FA693D930E7}" presName="conn2-1" presStyleLbl="parChTrans1D2" presStyleIdx="1" presStyleCnt="9"/>
      <dgm:spPr/>
      <dgm:t>
        <a:bodyPr/>
        <a:lstStyle/>
        <a:p>
          <a:endParaRPr lang="ru-RU"/>
        </a:p>
      </dgm:t>
    </dgm:pt>
    <dgm:pt modelId="{A1DC903E-C896-44B1-89FF-CE03537CFA43}" type="pres">
      <dgm:prSet presAssocID="{CFC9503C-82B1-4DB0-B2EA-4FA693D930E7}" presName="connTx" presStyleLbl="parChTrans1D2" presStyleIdx="1" presStyleCnt="9"/>
      <dgm:spPr/>
      <dgm:t>
        <a:bodyPr/>
        <a:lstStyle/>
        <a:p>
          <a:endParaRPr lang="ru-RU"/>
        </a:p>
      </dgm:t>
    </dgm:pt>
    <dgm:pt modelId="{FA7A2755-A604-496B-B2AC-F8D973ECD064}" type="pres">
      <dgm:prSet presAssocID="{8E14551D-AF30-49C5-9AE2-5868785B91D1}" presName="root2" presStyleCnt="0"/>
      <dgm:spPr/>
    </dgm:pt>
    <dgm:pt modelId="{89E76E04-2502-44F2-A66D-9630FAB8EACA}" type="pres">
      <dgm:prSet presAssocID="{8E14551D-AF30-49C5-9AE2-5868785B91D1}" presName="LevelTwoTextNode" presStyleLbl="node2" presStyleIdx="1" presStyleCnt="9" custScaleX="22402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50559C6-44D8-41E4-A7B0-1E09F5270A6F}" type="pres">
      <dgm:prSet presAssocID="{8E14551D-AF30-49C5-9AE2-5868785B91D1}" presName="level3hierChild" presStyleCnt="0"/>
      <dgm:spPr/>
    </dgm:pt>
    <dgm:pt modelId="{EE36EBED-59E4-48BB-9639-8897AEA121E8}" type="pres">
      <dgm:prSet presAssocID="{C7F81043-E896-43CE-9478-72E3B890A084}" presName="conn2-1" presStyleLbl="parChTrans1D2" presStyleIdx="2" presStyleCnt="9"/>
      <dgm:spPr/>
      <dgm:t>
        <a:bodyPr/>
        <a:lstStyle/>
        <a:p>
          <a:endParaRPr lang="ru-RU"/>
        </a:p>
      </dgm:t>
    </dgm:pt>
    <dgm:pt modelId="{C8C67003-3A8C-4349-AEFE-9BA23BDF0ECD}" type="pres">
      <dgm:prSet presAssocID="{C7F81043-E896-43CE-9478-72E3B890A084}" presName="connTx" presStyleLbl="parChTrans1D2" presStyleIdx="2" presStyleCnt="9"/>
      <dgm:spPr/>
      <dgm:t>
        <a:bodyPr/>
        <a:lstStyle/>
        <a:p>
          <a:endParaRPr lang="ru-RU"/>
        </a:p>
      </dgm:t>
    </dgm:pt>
    <dgm:pt modelId="{D26FBC88-B969-47AB-9605-4B04700E89EC}" type="pres">
      <dgm:prSet presAssocID="{3CE166DF-65CE-4FFD-85AC-AF42AFF992A7}" presName="root2" presStyleCnt="0"/>
      <dgm:spPr/>
    </dgm:pt>
    <dgm:pt modelId="{4CDA7891-E907-425B-AA2F-8232233ECE72}" type="pres">
      <dgm:prSet presAssocID="{3CE166DF-65CE-4FFD-85AC-AF42AFF992A7}" presName="LevelTwoTextNode" presStyleLbl="node2" presStyleIdx="2" presStyleCnt="9" custScaleX="25536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B307D41-F4F8-4D71-9AEF-1BFC7D58803F}" type="pres">
      <dgm:prSet presAssocID="{3CE166DF-65CE-4FFD-85AC-AF42AFF992A7}" presName="level3hierChild" presStyleCnt="0"/>
      <dgm:spPr/>
    </dgm:pt>
    <dgm:pt modelId="{00B74456-248F-496D-84BC-491316FD2AA2}" type="pres">
      <dgm:prSet presAssocID="{DB361064-3F86-41FB-A910-797384323BA2}" presName="conn2-1" presStyleLbl="parChTrans1D2" presStyleIdx="3" presStyleCnt="9"/>
      <dgm:spPr/>
      <dgm:t>
        <a:bodyPr/>
        <a:lstStyle/>
        <a:p>
          <a:endParaRPr lang="ru-RU"/>
        </a:p>
      </dgm:t>
    </dgm:pt>
    <dgm:pt modelId="{91909E1A-B068-43AD-957E-D52B26969DCA}" type="pres">
      <dgm:prSet presAssocID="{DB361064-3F86-41FB-A910-797384323BA2}" presName="connTx" presStyleLbl="parChTrans1D2" presStyleIdx="3" presStyleCnt="9"/>
      <dgm:spPr/>
      <dgm:t>
        <a:bodyPr/>
        <a:lstStyle/>
        <a:p>
          <a:endParaRPr lang="ru-RU"/>
        </a:p>
      </dgm:t>
    </dgm:pt>
    <dgm:pt modelId="{D07EFD8B-5B3D-4893-9E6B-CD5CEBEA0969}" type="pres">
      <dgm:prSet presAssocID="{87E05257-AC71-4309-9A02-C546D42FF0C1}" presName="root2" presStyleCnt="0"/>
      <dgm:spPr/>
    </dgm:pt>
    <dgm:pt modelId="{47B59B8F-7C09-4621-86B1-D5419B4B0160}" type="pres">
      <dgm:prSet presAssocID="{87E05257-AC71-4309-9A02-C546D42FF0C1}" presName="LevelTwoTextNode" presStyleLbl="node2" presStyleIdx="3" presStyleCnt="9" custScaleX="22402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8CAA36F-323B-4160-9C0C-CB9DF3FE0469}" type="pres">
      <dgm:prSet presAssocID="{87E05257-AC71-4309-9A02-C546D42FF0C1}" presName="level3hierChild" presStyleCnt="0"/>
      <dgm:spPr/>
    </dgm:pt>
    <dgm:pt modelId="{1B8BFA40-40A9-4837-BB58-BD774A91D4F7}" type="pres">
      <dgm:prSet presAssocID="{33F5B6FF-8307-415B-BFCC-CBBAA304B51E}" presName="conn2-1" presStyleLbl="parChTrans1D2" presStyleIdx="4" presStyleCnt="9"/>
      <dgm:spPr/>
      <dgm:t>
        <a:bodyPr/>
        <a:lstStyle/>
        <a:p>
          <a:endParaRPr lang="ru-RU"/>
        </a:p>
      </dgm:t>
    </dgm:pt>
    <dgm:pt modelId="{C65F638E-B150-4155-8362-6C49078969CE}" type="pres">
      <dgm:prSet presAssocID="{33F5B6FF-8307-415B-BFCC-CBBAA304B51E}" presName="connTx" presStyleLbl="parChTrans1D2" presStyleIdx="4" presStyleCnt="9"/>
      <dgm:spPr/>
      <dgm:t>
        <a:bodyPr/>
        <a:lstStyle/>
        <a:p>
          <a:endParaRPr lang="ru-RU"/>
        </a:p>
      </dgm:t>
    </dgm:pt>
    <dgm:pt modelId="{619A4402-2A80-4041-A3B3-FC3E98B8DC10}" type="pres">
      <dgm:prSet presAssocID="{1DA29EE9-BB40-415D-8C65-E04E3FD14098}" presName="root2" presStyleCnt="0"/>
      <dgm:spPr/>
    </dgm:pt>
    <dgm:pt modelId="{E9AB9C46-C42E-4123-9299-AA2BCE8F8F7A}" type="pres">
      <dgm:prSet presAssocID="{1DA29EE9-BB40-415D-8C65-E04E3FD14098}" presName="LevelTwoTextNode" presStyleLbl="node2" presStyleIdx="4" presStyleCnt="9" custScaleX="22402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A465046D-D059-4AB8-8D8D-BFDE8445F1A9}" type="pres">
      <dgm:prSet presAssocID="{1DA29EE9-BB40-415D-8C65-E04E3FD14098}" presName="level3hierChild" presStyleCnt="0"/>
      <dgm:spPr/>
    </dgm:pt>
    <dgm:pt modelId="{8A1983B7-DE5A-4F7C-9965-D452A3C7BFB6}" type="pres">
      <dgm:prSet presAssocID="{EF6DDE06-666B-4EAC-BE2F-7257127DC230}" presName="conn2-1" presStyleLbl="parChTrans1D2" presStyleIdx="5" presStyleCnt="9"/>
      <dgm:spPr/>
      <dgm:t>
        <a:bodyPr/>
        <a:lstStyle/>
        <a:p>
          <a:endParaRPr lang="ru-RU"/>
        </a:p>
      </dgm:t>
    </dgm:pt>
    <dgm:pt modelId="{28F54E67-6EC3-4802-B950-358786ECE5CD}" type="pres">
      <dgm:prSet presAssocID="{EF6DDE06-666B-4EAC-BE2F-7257127DC230}" presName="connTx" presStyleLbl="parChTrans1D2" presStyleIdx="5" presStyleCnt="9"/>
      <dgm:spPr/>
      <dgm:t>
        <a:bodyPr/>
        <a:lstStyle/>
        <a:p>
          <a:endParaRPr lang="ru-RU"/>
        </a:p>
      </dgm:t>
    </dgm:pt>
    <dgm:pt modelId="{8E0D1A6D-8F0E-4A72-B54D-90FAE85FEA0B}" type="pres">
      <dgm:prSet presAssocID="{2A4E2E22-5AE0-4BB4-8336-2E03011FA309}" presName="root2" presStyleCnt="0"/>
      <dgm:spPr/>
    </dgm:pt>
    <dgm:pt modelId="{E1009F85-C170-493B-89D8-2F39CE2A0EC9}" type="pres">
      <dgm:prSet presAssocID="{2A4E2E22-5AE0-4BB4-8336-2E03011FA309}" presName="LevelTwoTextNode" presStyleLbl="node2" presStyleIdx="5" presStyleCnt="9" custScaleX="22402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72AC9EED-9511-46AC-AC82-BF4EAC3B9007}" type="pres">
      <dgm:prSet presAssocID="{2A4E2E22-5AE0-4BB4-8336-2E03011FA309}" presName="level3hierChild" presStyleCnt="0"/>
      <dgm:spPr/>
    </dgm:pt>
    <dgm:pt modelId="{2BC2474D-EC1E-41D2-9A6A-5D1BFC0B2C75}" type="pres">
      <dgm:prSet presAssocID="{BF4E8C9A-B618-473F-AF63-288D19142CF1}" presName="conn2-1" presStyleLbl="parChTrans1D2" presStyleIdx="6" presStyleCnt="9"/>
      <dgm:spPr/>
      <dgm:t>
        <a:bodyPr/>
        <a:lstStyle/>
        <a:p>
          <a:endParaRPr lang="ru-RU"/>
        </a:p>
      </dgm:t>
    </dgm:pt>
    <dgm:pt modelId="{5D844060-C239-4E0D-88D2-253D15B39E9D}" type="pres">
      <dgm:prSet presAssocID="{BF4E8C9A-B618-473F-AF63-288D19142CF1}" presName="connTx" presStyleLbl="parChTrans1D2" presStyleIdx="6" presStyleCnt="9"/>
      <dgm:spPr/>
      <dgm:t>
        <a:bodyPr/>
        <a:lstStyle/>
        <a:p>
          <a:endParaRPr lang="ru-RU"/>
        </a:p>
      </dgm:t>
    </dgm:pt>
    <dgm:pt modelId="{4273147B-7247-481D-9BB8-10E9AB6F362B}" type="pres">
      <dgm:prSet presAssocID="{63892088-0173-494E-B2E2-6C9684ACAFB0}" presName="root2" presStyleCnt="0"/>
      <dgm:spPr/>
    </dgm:pt>
    <dgm:pt modelId="{47E88B3E-AC47-453B-A2B7-FA552D0153FF}" type="pres">
      <dgm:prSet presAssocID="{63892088-0173-494E-B2E2-6C9684ACAFB0}" presName="LevelTwoTextNode" presStyleLbl="node2" presStyleIdx="6" presStyleCnt="9" custScaleX="22402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2D4D768-377F-406B-B821-C87EB734FD03}" type="pres">
      <dgm:prSet presAssocID="{63892088-0173-494E-B2E2-6C9684ACAFB0}" presName="level3hierChild" presStyleCnt="0"/>
      <dgm:spPr/>
    </dgm:pt>
    <dgm:pt modelId="{D6F5506B-2D61-4A78-A890-4FE281442A01}" type="pres">
      <dgm:prSet presAssocID="{E534B2E4-0DCC-4AC4-9DCE-A41BC79135A5}" presName="conn2-1" presStyleLbl="parChTrans1D2" presStyleIdx="7" presStyleCnt="9"/>
      <dgm:spPr/>
      <dgm:t>
        <a:bodyPr/>
        <a:lstStyle/>
        <a:p>
          <a:endParaRPr lang="ru-RU"/>
        </a:p>
      </dgm:t>
    </dgm:pt>
    <dgm:pt modelId="{34F4A9D2-59C1-4D37-8C0D-CCEB03E8A878}" type="pres">
      <dgm:prSet presAssocID="{E534B2E4-0DCC-4AC4-9DCE-A41BC79135A5}" presName="connTx" presStyleLbl="parChTrans1D2" presStyleIdx="7" presStyleCnt="9"/>
      <dgm:spPr/>
      <dgm:t>
        <a:bodyPr/>
        <a:lstStyle/>
        <a:p>
          <a:endParaRPr lang="ru-RU"/>
        </a:p>
      </dgm:t>
    </dgm:pt>
    <dgm:pt modelId="{EF14D71A-9EE1-4958-99BB-DB45DA95D810}" type="pres">
      <dgm:prSet presAssocID="{7ED0F5CD-DB76-4D6C-9645-378B6BB136CC}" presName="root2" presStyleCnt="0"/>
      <dgm:spPr/>
    </dgm:pt>
    <dgm:pt modelId="{1517A5EB-3FB3-481A-A1FD-C4A3F0F1B0E7}" type="pres">
      <dgm:prSet presAssocID="{7ED0F5CD-DB76-4D6C-9645-378B6BB136CC}" presName="LevelTwoTextNode" presStyleLbl="node2" presStyleIdx="7" presStyleCnt="9" custScaleX="22402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5DD2A72-4E67-4462-A8B3-69B3718A6463}" type="pres">
      <dgm:prSet presAssocID="{7ED0F5CD-DB76-4D6C-9645-378B6BB136CC}" presName="level3hierChild" presStyleCnt="0"/>
      <dgm:spPr/>
    </dgm:pt>
    <dgm:pt modelId="{64D7ED46-B109-4EC7-949A-CCF45477DF95}" type="pres">
      <dgm:prSet presAssocID="{BF0D85F7-541F-4DAA-B38F-FFC2CF3887EA}" presName="conn2-1" presStyleLbl="parChTrans1D2" presStyleIdx="8" presStyleCnt="9"/>
      <dgm:spPr/>
      <dgm:t>
        <a:bodyPr/>
        <a:lstStyle/>
        <a:p>
          <a:endParaRPr lang="ru-RU"/>
        </a:p>
      </dgm:t>
    </dgm:pt>
    <dgm:pt modelId="{55B6E066-544F-47C6-8C8B-6C11E95E9D0E}" type="pres">
      <dgm:prSet presAssocID="{BF0D85F7-541F-4DAA-B38F-FFC2CF3887EA}" presName="connTx" presStyleLbl="parChTrans1D2" presStyleIdx="8" presStyleCnt="9"/>
      <dgm:spPr/>
      <dgm:t>
        <a:bodyPr/>
        <a:lstStyle/>
        <a:p>
          <a:endParaRPr lang="ru-RU"/>
        </a:p>
      </dgm:t>
    </dgm:pt>
    <dgm:pt modelId="{F84EF6A9-A8CE-48A3-8809-61933B7FB1B6}" type="pres">
      <dgm:prSet presAssocID="{3D3C3821-D2EB-4DF6-A682-B450D5335647}" presName="root2" presStyleCnt="0"/>
      <dgm:spPr/>
    </dgm:pt>
    <dgm:pt modelId="{898624CB-D5BE-45A1-8BBD-9BFCB8E1151E}" type="pres">
      <dgm:prSet presAssocID="{3D3C3821-D2EB-4DF6-A682-B450D5335647}" presName="LevelTwoTextNode" presStyleLbl="node2" presStyleIdx="8" presStyleCnt="9" custScaleX="22512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D2BFEDAA-F89F-4C9D-A20A-4E6A027C356D}" type="pres">
      <dgm:prSet presAssocID="{3D3C3821-D2EB-4DF6-A682-B450D5335647}" presName="level3hierChild" presStyleCnt="0"/>
      <dgm:spPr/>
    </dgm:pt>
  </dgm:ptLst>
  <dgm:cxnLst>
    <dgm:cxn modelId="{5FF0B80A-3834-4885-B070-38E5EAFF987A}" type="presOf" srcId="{33F5B6FF-8307-415B-BFCC-CBBAA304B51E}" destId="{1B8BFA40-40A9-4837-BB58-BD774A91D4F7}" srcOrd="0" destOrd="0" presId="urn:microsoft.com/office/officeart/2008/layout/HorizontalMultiLevelHierarchy"/>
    <dgm:cxn modelId="{5706002C-19B0-4371-959A-6D502577B55B}" type="presOf" srcId="{7ED0F5CD-DB76-4D6C-9645-378B6BB136CC}" destId="{1517A5EB-3FB3-481A-A1FD-C4A3F0F1B0E7}" srcOrd="0" destOrd="0" presId="urn:microsoft.com/office/officeart/2008/layout/HorizontalMultiLevelHierarchy"/>
    <dgm:cxn modelId="{B2F62FCE-29F0-4867-ACCC-77123192A63D}" type="presOf" srcId="{BF4E8C9A-B618-473F-AF63-288D19142CF1}" destId="{2BC2474D-EC1E-41D2-9A6A-5D1BFC0B2C75}" srcOrd="0" destOrd="0" presId="urn:microsoft.com/office/officeart/2008/layout/HorizontalMultiLevelHierarchy"/>
    <dgm:cxn modelId="{EB5CA783-0869-4D29-9367-C184B5F6B482}" type="presOf" srcId="{BF4E8C9A-B618-473F-AF63-288D19142CF1}" destId="{5D844060-C239-4E0D-88D2-253D15B39E9D}" srcOrd="1" destOrd="0" presId="urn:microsoft.com/office/officeart/2008/layout/HorizontalMultiLevelHierarchy"/>
    <dgm:cxn modelId="{07F9A104-02D3-4591-9744-5D15DBF93465}" type="presOf" srcId="{E534B2E4-0DCC-4AC4-9DCE-A41BC79135A5}" destId="{D6F5506B-2D61-4A78-A890-4FE281442A01}" srcOrd="0" destOrd="0" presId="urn:microsoft.com/office/officeart/2008/layout/HorizontalMultiLevelHierarchy"/>
    <dgm:cxn modelId="{120BEF3D-F3CF-489D-9EFB-D820B0B3C335}" srcId="{157F0CAD-C022-456B-9E1B-5A07E2D8BE37}" destId="{3CE166DF-65CE-4FFD-85AC-AF42AFF992A7}" srcOrd="2" destOrd="0" parTransId="{C7F81043-E896-43CE-9478-72E3B890A084}" sibTransId="{477580FE-A8D1-493A-9075-6AAD6734AB06}"/>
    <dgm:cxn modelId="{FBEE6182-4F70-40B0-A6DF-5015D0D96E8C}" type="presOf" srcId="{87E05257-AC71-4309-9A02-C546D42FF0C1}" destId="{47B59B8F-7C09-4621-86B1-D5419B4B0160}" srcOrd="0" destOrd="0" presId="urn:microsoft.com/office/officeart/2008/layout/HorizontalMultiLevelHierarchy"/>
    <dgm:cxn modelId="{3B7EA852-1046-449C-90AB-649C92C2A653}" srcId="{157F0CAD-C022-456B-9E1B-5A07E2D8BE37}" destId="{7ED0F5CD-DB76-4D6C-9645-378B6BB136CC}" srcOrd="7" destOrd="0" parTransId="{E534B2E4-0DCC-4AC4-9DCE-A41BC79135A5}" sibTransId="{01A993A6-4FAE-4B84-B572-6E49B1EB99BF}"/>
    <dgm:cxn modelId="{D989A397-6E35-4165-BADB-0F73A375A590}" type="presOf" srcId="{E903321F-39D0-4B18-8E25-381B715B9970}" destId="{97CE5132-77A5-4BD9-90B2-C29F6FCDD11C}" srcOrd="0" destOrd="0" presId="urn:microsoft.com/office/officeart/2008/layout/HorizontalMultiLevelHierarchy"/>
    <dgm:cxn modelId="{C547A423-BE3F-4F0F-9073-BBA4FB34ACA8}" type="presOf" srcId="{157F0CAD-C022-456B-9E1B-5A07E2D8BE37}" destId="{60260E37-C6EB-4583-94E1-1F75E1809A43}" srcOrd="0" destOrd="0" presId="urn:microsoft.com/office/officeart/2008/layout/HorizontalMultiLevelHierarchy"/>
    <dgm:cxn modelId="{8E5DDE35-6BC2-48BC-B4BC-DFEC513A1FFC}" type="presOf" srcId="{8E14551D-AF30-49C5-9AE2-5868785B91D1}" destId="{89E76E04-2502-44F2-A66D-9630FAB8EACA}" srcOrd="0" destOrd="0" presId="urn:microsoft.com/office/officeart/2008/layout/HorizontalMultiLevelHierarchy"/>
    <dgm:cxn modelId="{6E03FCAE-3B75-4842-A453-BBBF25414B5D}" type="presOf" srcId="{BF0D85F7-541F-4DAA-B38F-FFC2CF3887EA}" destId="{55B6E066-544F-47C6-8C8B-6C11E95E9D0E}" srcOrd="1" destOrd="0" presId="urn:microsoft.com/office/officeart/2008/layout/HorizontalMultiLevelHierarchy"/>
    <dgm:cxn modelId="{2ED79E5A-104B-4BFC-A419-E4A325F3BDA8}" type="presOf" srcId="{CFC9503C-82B1-4DB0-B2EA-4FA693D930E7}" destId="{A1DC903E-C896-44B1-89FF-CE03537CFA43}" srcOrd="1" destOrd="0" presId="urn:microsoft.com/office/officeart/2008/layout/HorizontalMultiLevelHierarchy"/>
    <dgm:cxn modelId="{D1D81438-7F37-4BFB-87B2-57B3979C8D5D}" type="presOf" srcId="{33F5B6FF-8307-415B-BFCC-CBBAA304B51E}" destId="{C65F638E-B150-4155-8362-6C49078969CE}" srcOrd="1" destOrd="0" presId="urn:microsoft.com/office/officeart/2008/layout/HorizontalMultiLevelHierarchy"/>
    <dgm:cxn modelId="{5A09CC5E-A77A-47A2-B027-15A6AC5FF7F1}" type="presOf" srcId="{DB361064-3F86-41FB-A910-797384323BA2}" destId="{00B74456-248F-496D-84BC-491316FD2AA2}" srcOrd="0" destOrd="0" presId="urn:microsoft.com/office/officeart/2008/layout/HorizontalMultiLevelHierarchy"/>
    <dgm:cxn modelId="{CF2D269A-A037-4FDA-83C4-BC47F91F5574}" type="presOf" srcId="{0FE1689E-31DB-4630-9BF0-2E600C70789A}" destId="{1E329FC5-1F2F-43CC-B5AB-8D4E010BFFEC}" srcOrd="1" destOrd="0" presId="urn:microsoft.com/office/officeart/2008/layout/HorizontalMultiLevelHierarchy"/>
    <dgm:cxn modelId="{10D69F29-12C4-4E24-8EE7-1E1B59C278A3}" srcId="{157F0CAD-C022-456B-9E1B-5A07E2D8BE37}" destId="{E903321F-39D0-4B18-8E25-381B715B9970}" srcOrd="0" destOrd="0" parTransId="{0FE1689E-31DB-4630-9BF0-2E600C70789A}" sibTransId="{F1A4B28D-AC69-4EF5-8B80-F210F27DC78B}"/>
    <dgm:cxn modelId="{F88464D8-0830-4405-A072-B8D1EE9DEB4D}" type="presOf" srcId="{63892088-0173-494E-B2E2-6C9684ACAFB0}" destId="{47E88B3E-AC47-453B-A2B7-FA552D0153FF}" srcOrd="0" destOrd="0" presId="urn:microsoft.com/office/officeart/2008/layout/HorizontalMultiLevelHierarchy"/>
    <dgm:cxn modelId="{94110812-D939-4200-A0E9-5DF5AA1232CA}" srcId="{157F0CAD-C022-456B-9E1B-5A07E2D8BE37}" destId="{87E05257-AC71-4309-9A02-C546D42FF0C1}" srcOrd="3" destOrd="0" parTransId="{DB361064-3F86-41FB-A910-797384323BA2}" sibTransId="{579AF0E4-3DD7-4E1B-9825-3BA1FDF82330}"/>
    <dgm:cxn modelId="{EAE94564-1C79-4961-A631-EF0FA4AC359F}" type="presOf" srcId="{CFC9503C-82B1-4DB0-B2EA-4FA693D930E7}" destId="{EF90FB8B-0973-46E8-B466-E82A17EB87CC}" srcOrd="0" destOrd="0" presId="urn:microsoft.com/office/officeart/2008/layout/HorizontalMultiLevelHierarchy"/>
    <dgm:cxn modelId="{5AF4BC0B-4939-4AF3-B2F8-EC30ED50213E}" srcId="{157F0CAD-C022-456B-9E1B-5A07E2D8BE37}" destId="{1DA29EE9-BB40-415D-8C65-E04E3FD14098}" srcOrd="4" destOrd="0" parTransId="{33F5B6FF-8307-415B-BFCC-CBBAA304B51E}" sibTransId="{7295DCD0-CF0C-4E72-BAB5-B1E6B83A8F96}"/>
    <dgm:cxn modelId="{F47A1AB2-06F5-4485-8B34-5E0B89F38A23}" srcId="{157F0CAD-C022-456B-9E1B-5A07E2D8BE37}" destId="{2A4E2E22-5AE0-4BB4-8336-2E03011FA309}" srcOrd="5" destOrd="0" parTransId="{EF6DDE06-666B-4EAC-BE2F-7257127DC230}" sibTransId="{9C99F410-342F-49A3-ACC7-85F53C9F1BEF}"/>
    <dgm:cxn modelId="{74B9189F-6CAE-4A6D-8D49-41539BAA5974}" type="presOf" srcId="{C7F81043-E896-43CE-9478-72E3B890A084}" destId="{EE36EBED-59E4-48BB-9639-8897AEA121E8}" srcOrd="0" destOrd="0" presId="urn:microsoft.com/office/officeart/2008/layout/HorizontalMultiLevelHierarchy"/>
    <dgm:cxn modelId="{DE827867-1390-404B-BB45-5DDE0F2D2A52}" type="presOf" srcId="{2A4E2E22-5AE0-4BB4-8336-2E03011FA309}" destId="{E1009F85-C170-493B-89D8-2F39CE2A0EC9}" srcOrd="0" destOrd="0" presId="urn:microsoft.com/office/officeart/2008/layout/HorizontalMultiLevelHierarchy"/>
    <dgm:cxn modelId="{1575FEFB-58D2-4F4C-BE4F-C7A96308C64B}" srcId="{157F0CAD-C022-456B-9E1B-5A07E2D8BE37}" destId="{63892088-0173-494E-B2E2-6C9684ACAFB0}" srcOrd="6" destOrd="0" parTransId="{BF4E8C9A-B618-473F-AF63-288D19142CF1}" sibTransId="{3E6540CF-8A67-4CD2-8237-BBE35BDC10D5}"/>
    <dgm:cxn modelId="{57F7D6B9-3E03-4304-8780-3F07DFBAE9CE}" type="presOf" srcId="{C7F81043-E896-43CE-9478-72E3B890A084}" destId="{C8C67003-3A8C-4349-AEFE-9BA23BDF0ECD}" srcOrd="1" destOrd="0" presId="urn:microsoft.com/office/officeart/2008/layout/HorizontalMultiLevelHierarchy"/>
    <dgm:cxn modelId="{48B0E7C2-E962-44B6-8ABD-38710E48E009}" srcId="{157F0CAD-C022-456B-9E1B-5A07E2D8BE37}" destId="{8E14551D-AF30-49C5-9AE2-5868785B91D1}" srcOrd="1" destOrd="0" parTransId="{CFC9503C-82B1-4DB0-B2EA-4FA693D930E7}" sibTransId="{9EA6DE13-A4D6-4A9E-BF78-DF29F64B9542}"/>
    <dgm:cxn modelId="{491FD1AA-A051-43B3-9C8F-C4F77E4FC7A9}" type="presOf" srcId="{3CE166DF-65CE-4FFD-85AC-AF42AFF992A7}" destId="{4CDA7891-E907-425B-AA2F-8232233ECE72}" srcOrd="0" destOrd="0" presId="urn:microsoft.com/office/officeart/2008/layout/HorizontalMultiLevelHierarchy"/>
    <dgm:cxn modelId="{B724ED65-77F4-458E-946C-4EEC8E6557E3}" type="presOf" srcId="{1DA29EE9-BB40-415D-8C65-E04E3FD14098}" destId="{E9AB9C46-C42E-4123-9299-AA2BCE8F8F7A}" srcOrd="0" destOrd="0" presId="urn:microsoft.com/office/officeart/2008/layout/HorizontalMultiLevelHierarchy"/>
    <dgm:cxn modelId="{0B89B53E-CA5A-4F5B-AD1C-A875643038DD}" srcId="{86A4E422-76E8-4F4F-9C1E-681F1B4C7491}" destId="{157F0CAD-C022-456B-9E1B-5A07E2D8BE37}" srcOrd="0" destOrd="0" parTransId="{BC6143CD-BD42-403C-9D5B-AAD083851D3F}" sibTransId="{B9C4C896-5949-4A31-9FF8-D9A3D179C687}"/>
    <dgm:cxn modelId="{6ADC7B68-C40B-4C8C-9F5D-001262D4C220}" type="presOf" srcId="{E534B2E4-0DCC-4AC4-9DCE-A41BC79135A5}" destId="{34F4A9D2-59C1-4D37-8C0D-CCEB03E8A878}" srcOrd="1" destOrd="0" presId="urn:microsoft.com/office/officeart/2008/layout/HorizontalMultiLevelHierarchy"/>
    <dgm:cxn modelId="{18DF7400-0DCC-4ED7-8863-BDE0001362B5}" type="presOf" srcId="{EF6DDE06-666B-4EAC-BE2F-7257127DC230}" destId="{8A1983B7-DE5A-4F7C-9965-D452A3C7BFB6}" srcOrd="0" destOrd="0" presId="urn:microsoft.com/office/officeart/2008/layout/HorizontalMultiLevelHierarchy"/>
    <dgm:cxn modelId="{35504A07-F719-455C-889F-8CC2E69ED656}" type="presOf" srcId="{3D3C3821-D2EB-4DF6-A682-B450D5335647}" destId="{898624CB-D5BE-45A1-8BBD-9BFCB8E1151E}" srcOrd="0" destOrd="0" presId="urn:microsoft.com/office/officeart/2008/layout/HorizontalMultiLevelHierarchy"/>
    <dgm:cxn modelId="{794D2288-C1AC-4CAE-9B7A-EB8873397133}" type="presOf" srcId="{EF6DDE06-666B-4EAC-BE2F-7257127DC230}" destId="{28F54E67-6EC3-4802-B950-358786ECE5CD}" srcOrd="1" destOrd="0" presId="urn:microsoft.com/office/officeart/2008/layout/HorizontalMultiLevelHierarchy"/>
    <dgm:cxn modelId="{036B206B-A2E2-4C83-A544-B2FA2705DBD7}" srcId="{157F0CAD-C022-456B-9E1B-5A07E2D8BE37}" destId="{3D3C3821-D2EB-4DF6-A682-B450D5335647}" srcOrd="8" destOrd="0" parTransId="{BF0D85F7-541F-4DAA-B38F-FFC2CF3887EA}" sibTransId="{686083E0-5672-4661-A4D5-ABBC4A445C81}"/>
    <dgm:cxn modelId="{69B80F95-0C04-4CB8-A289-3487DC906F04}" type="presOf" srcId="{86A4E422-76E8-4F4F-9C1E-681F1B4C7491}" destId="{6111D118-9E36-4ED3-B8FC-5222A5C1B883}" srcOrd="0" destOrd="0" presId="urn:microsoft.com/office/officeart/2008/layout/HorizontalMultiLevelHierarchy"/>
    <dgm:cxn modelId="{3AD28C71-C8E9-4E52-A8D9-CEB71313FF80}" type="presOf" srcId="{0FE1689E-31DB-4630-9BF0-2E600C70789A}" destId="{F6C527FC-7E0E-4910-8B93-4C854C0102A8}" srcOrd="0" destOrd="0" presId="urn:microsoft.com/office/officeart/2008/layout/HorizontalMultiLevelHierarchy"/>
    <dgm:cxn modelId="{F321FD4B-C2B0-4815-A2F7-DDC4B2DD6D00}" type="presOf" srcId="{BF0D85F7-541F-4DAA-B38F-FFC2CF3887EA}" destId="{64D7ED46-B109-4EC7-949A-CCF45477DF95}" srcOrd="0" destOrd="0" presId="urn:microsoft.com/office/officeart/2008/layout/HorizontalMultiLevelHierarchy"/>
    <dgm:cxn modelId="{E790778A-9269-41B3-B17E-C69209260273}" type="presOf" srcId="{DB361064-3F86-41FB-A910-797384323BA2}" destId="{91909E1A-B068-43AD-957E-D52B26969DCA}" srcOrd="1" destOrd="0" presId="urn:microsoft.com/office/officeart/2008/layout/HorizontalMultiLevelHierarchy"/>
    <dgm:cxn modelId="{1C638DEA-EDCD-4A42-BB63-842DB5EF1715}" type="presParOf" srcId="{6111D118-9E36-4ED3-B8FC-5222A5C1B883}" destId="{CC3A2957-188A-4971-8F9A-BDFBBBD46987}" srcOrd="0" destOrd="0" presId="urn:microsoft.com/office/officeart/2008/layout/HorizontalMultiLevelHierarchy"/>
    <dgm:cxn modelId="{E620F460-3F6A-4858-8CF3-82A9546F74AA}" type="presParOf" srcId="{CC3A2957-188A-4971-8F9A-BDFBBBD46987}" destId="{60260E37-C6EB-4583-94E1-1F75E1809A43}" srcOrd="0" destOrd="0" presId="urn:microsoft.com/office/officeart/2008/layout/HorizontalMultiLevelHierarchy"/>
    <dgm:cxn modelId="{664C0635-6CB2-4AA5-97EB-F596F975BD61}" type="presParOf" srcId="{CC3A2957-188A-4971-8F9A-BDFBBBD46987}" destId="{34A16613-C5C7-4282-961C-7AED5018D5B3}" srcOrd="1" destOrd="0" presId="urn:microsoft.com/office/officeart/2008/layout/HorizontalMultiLevelHierarchy"/>
    <dgm:cxn modelId="{357525D7-A466-4CF7-A483-227F73D7D76F}" type="presParOf" srcId="{34A16613-C5C7-4282-961C-7AED5018D5B3}" destId="{F6C527FC-7E0E-4910-8B93-4C854C0102A8}" srcOrd="0" destOrd="0" presId="urn:microsoft.com/office/officeart/2008/layout/HorizontalMultiLevelHierarchy"/>
    <dgm:cxn modelId="{8CC97488-6B71-4C8D-9D67-AB5AABBF2ED1}" type="presParOf" srcId="{F6C527FC-7E0E-4910-8B93-4C854C0102A8}" destId="{1E329FC5-1F2F-43CC-B5AB-8D4E010BFFEC}" srcOrd="0" destOrd="0" presId="urn:microsoft.com/office/officeart/2008/layout/HorizontalMultiLevelHierarchy"/>
    <dgm:cxn modelId="{BA2FD803-ECC0-4DA9-B5CA-BA0FF67256D7}" type="presParOf" srcId="{34A16613-C5C7-4282-961C-7AED5018D5B3}" destId="{E95E8072-2BB6-4598-9930-741A8F6AE7F7}" srcOrd="1" destOrd="0" presId="urn:microsoft.com/office/officeart/2008/layout/HorizontalMultiLevelHierarchy"/>
    <dgm:cxn modelId="{05E9C056-8D7A-431B-B306-9E6E31EB6493}" type="presParOf" srcId="{E95E8072-2BB6-4598-9930-741A8F6AE7F7}" destId="{97CE5132-77A5-4BD9-90B2-C29F6FCDD11C}" srcOrd="0" destOrd="0" presId="urn:microsoft.com/office/officeart/2008/layout/HorizontalMultiLevelHierarchy"/>
    <dgm:cxn modelId="{31E51AD7-9757-4052-8EE8-3C8C7698909E}" type="presParOf" srcId="{E95E8072-2BB6-4598-9930-741A8F6AE7F7}" destId="{4DA3539B-487A-4293-878D-148F30E1272D}" srcOrd="1" destOrd="0" presId="urn:microsoft.com/office/officeart/2008/layout/HorizontalMultiLevelHierarchy"/>
    <dgm:cxn modelId="{4643199F-DF0C-421C-A5D4-49CAB938E065}" type="presParOf" srcId="{34A16613-C5C7-4282-961C-7AED5018D5B3}" destId="{EF90FB8B-0973-46E8-B466-E82A17EB87CC}" srcOrd="2" destOrd="0" presId="urn:microsoft.com/office/officeart/2008/layout/HorizontalMultiLevelHierarchy"/>
    <dgm:cxn modelId="{255FC5EF-A595-43A1-8760-21D2ED0F1D42}" type="presParOf" srcId="{EF90FB8B-0973-46E8-B466-E82A17EB87CC}" destId="{A1DC903E-C896-44B1-89FF-CE03537CFA43}" srcOrd="0" destOrd="0" presId="urn:microsoft.com/office/officeart/2008/layout/HorizontalMultiLevelHierarchy"/>
    <dgm:cxn modelId="{957E0A62-2DE1-4B2A-B875-693F54211476}" type="presParOf" srcId="{34A16613-C5C7-4282-961C-7AED5018D5B3}" destId="{FA7A2755-A604-496B-B2AC-F8D973ECD064}" srcOrd="3" destOrd="0" presId="urn:microsoft.com/office/officeart/2008/layout/HorizontalMultiLevelHierarchy"/>
    <dgm:cxn modelId="{B5A3BAE7-09A9-45F8-9A17-3B688B64002C}" type="presParOf" srcId="{FA7A2755-A604-496B-B2AC-F8D973ECD064}" destId="{89E76E04-2502-44F2-A66D-9630FAB8EACA}" srcOrd="0" destOrd="0" presId="urn:microsoft.com/office/officeart/2008/layout/HorizontalMultiLevelHierarchy"/>
    <dgm:cxn modelId="{3C154959-9F02-49FC-A3CC-01D292E6E1D1}" type="presParOf" srcId="{FA7A2755-A604-496B-B2AC-F8D973ECD064}" destId="{050559C6-44D8-41E4-A7B0-1E09F5270A6F}" srcOrd="1" destOrd="0" presId="urn:microsoft.com/office/officeart/2008/layout/HorizontalMultiLevelHierarchy"/>
    <dgm:cxn modelId="{59DDC31A-4DD1-4181-B530-55D1D64B0BF5}" type="presParOf" srcId="{34A16613-C5C7-4282-961C-7AED5018D5B3}" destId="{EE36EBED-59E4-48BB-9639-8897AEA121E8}" srcOrd="4" destOrd="0" presId="urn:microsoft.com/office/officeart/2008/layout/HorizontalMultiLevelHierarchy"/>
    <dgm:cxn modelId="{CFB692E2-D88B-4FDC-9600-23182CFF5DC3}" type="presParOf" srcId="{EE36EBED-59E4-48BB-9639-8897AEA121E8}" destId="{C8C67003-3A8C-4349-AEFE-9BA23BDF0ECD}" srcOrd="0" destOrd="0" presId="urn:microsoft.com/office/officeart/2008/layout/HorizontalMultiLevelHierarchy"/>
    <dgm:cxn modelId="{2511C402-2AB1-4971-9DC9-D89C151DCFEE}" type="presParOf" srcId="{34A16613-C5C7-4282-961C-7AED5018D5B3}" destId="{D26FBC88-B969-47AB-9605-4B04700E89EC}" srcOrd="5" destOrd="0" presId="urn:microsoft.com/office/officeart/2008/layout/HorizontalMultiLevelHierarchy"/>
    <dgm:cxn modelId="{A219B789-DF31-4331-91DC-6ABE5ADE7C2D}" type="presParOf" srcId="{D26FBC88-B969-47AB-9605-4B04700E89EC}" destId="{4CDA7891-E907-425B-AA2F-8232233ECE72}" srcOrd="0" destOrd="0" presId="urn:microsoft.com/office/officeart/2008/layout/HorizontalMultiLevelHierarchy"/>
    <dgm:cxn modelId="{CA749D13-3D3B-42A8-8DC3-D38E33B933E1}" type="presParOf" srcId="{D26FBC88-B969-47AB-9605-4B04700E89EC}" destId="{0B307D41-F4F8-4D71-9AEF-1BFC7D58803F}" srcOrd="1" destOrd="0" presId="urn:microsoft.com/office/officeart/2008/layout/HorizontalMultiLevelHierarchy"/>
    <dgm:cxn modelId="{1461FF01-BB90-48B6-80D6-01B40285CF66}" type="presParOf" srcId="{34A16613-C5C7-4282-961C-7AED5018D5B3}" destId="{00B74456-248F-496D-84BC-491316FD2AA2}" srcOrd="6" destOrd="0" presId="urn:microsoft.com/office/officeart/2008/layout/HorizontalMultiLevelHierarchy"/>
    <dgm:cxn modelId="{A5515A6A-74DB-4225-8361-3B8838C11171}" type="presParOf" srcId="{00B74456-248F-496D-84BC-491316FD2AA2}" destId="{91909E1A-B068-43AD-957E-D52B26969DCA}" srcOrd="0" destOrd="0" presId="urn:microsoft.com/office/officeart/2008/layout/HorizontalMultiLevelHierarchy"/>
    <dgm:cxn modelId="{B12BFA2F-0EE5-45F6-B5E0-1F9BCF42942C}" type="presParOf" srcId="{34A16613-C5C7-4282-961C-7AED5018D5B3}" destId="{D07EFD8B-5B3D-4893-9E6B-CD5CEBEA0969}" srcOrd="7" destOrd="0" presId="urn:microsoft.com/office/officeart/2008/layout/HorizontalMultiLevelHierarchy"/>
    <dgm:cxn modelId="{9ABF216F-3D4F-49B9-95E4-DF6FF3A6C1A2}" type="presParOf" srcId="{D07EFD8B-5B3D-4893-9E6B-CD5CEBEA0969}" destId="{47B59B8F-7C09-4621-86B1-D5419B4B0160}" srcOrd="0" destOrd="0" presId="urn:microsoft.com/office/officeart/2008/layout/HorizontalMultiLevelHierarchy"/>
    <dgm:cxn modelId="{3A1BC5C9-F7A4-4CB4-8396-0E5469D2D8F2}" type="presParOf" srcId="{D07EFD8B-5B3D-4893-9E6B-CD5CEBEA0969}" destId="{E8CAA36F-323B-4160-9C0C-CB9DF3FE0469}" srcOrd="1" destOrd="0" presId="urn:microsoft.com/office/officeart/2008/layout/HorizontalMultiLevelHierarchy"/>
    <dgm:cxn modelId="{E3C6C0D6-DB34-44B7-861D-3A1D00501A61}" type="presParOf" srcId="{34A16613-C5C7-4282-961C-7AED5018D5B3}" destId="{1B8BFA40-40A9-4837-BB58-BD774A91D4F7}" srcOrd="8" destOrd="0" presId="urn:microsoft.com/office/officeart/2008/layout/HorizontalMultiLevelHierarchy"/>
    <dgm:cxn modelId="{1294ACF5-8EFC-429E-AF4C-0B6D6AFE5AC9}" type="presParOf" srcId="{1B8BFA40-40A9-4837-BB58-BD774A91D4F7}" destId="{C65F638E-B150-4155-8362-6C49078969CE}" srcOrd="0" destOrd="0" presId="urn:microsoft.com/office/officeart/2008/layout/HorizontalMultiLevelHierarchy"/>
    <dgm:cxn modelId="{63259F37-835A-4720-AA92-D4D0944E2BDE}" type="presParOf" srcId="{34A16613-C5C7-4282-961C-7AED5018D5B3}" destId="{619A4402-2A80-4041-A3B3-FC3E98B8DC10}" srcOrd="9" destOrd="0" presId="urn:microsoft.com/office/officeart/2008/layout/HorizontalMultiLevelHierarchy"/>
    <dgm:cxn modelId="{1CF8421F-67E7-4323-B429-00FCF3BDC7FD}" type="presParOf" srcId="{619A4402-2A80-4041-A3B3-FC3E98B8DC10}" destId="{E9AB9C46-C42E-4123-9299-AA2BCE8F8F7A}" srcOrd="0" destOrd="0" presId="urn:microsoft.com/office/officeart/2008/layout/HorizontalMultiLevelHierarchy"/>
    <dgm:cxn modelId="{5782665D-2A6D-4A7E-90CF-5BAA33830C4C}" type="presParOf" srcId="{619A4402-2A80-4041-A3B3-FC3E98B8DC10}" destId="{A465046D-D059-4AB8-8D8D-BFDE8445F1A9}" srcOrd="1" destOrd="0" presId="urn:microsoft.com/office/officeart/2008/layout/HorizontalMultiLevelHierarchy"/>
    <dgm:cxn modelId="{B48E25D0-764C-4C25-BBAF-AF07F82DA3F5}" type="presParOf" srcId="{34A16613-C5C7-4282-961C-7AED5018D5B3}" destId="{8A1983B7-DE5A-4F7C-9965-D452A3C7BFB6}" srcOrd="10" destOrd="0" presId="urn:microsoft.com/office/officeart/2008/layout/HorizontalMultiLevelHierarchy"/>
    <dgm:cxn modelId="{3282AD22-CF9D-41EB-9027-1BE052C0B257}" type="presParOf" srcId="{8A1983B7-DE5A-4F7C-9965-D452A3C7BFB6}" destId="{28F54E67-6EC3-4802-B950-358786ECE5CD}" srcOrd="0" destOrd="0" presId="urn:microsoft.com/office/officeart/2008/layout/HorizontalMultiLevelHierarchy"/>
    <dgm:cxn modelId="{E9F8B6AE-AD6A-4DD1-94F0-68580B7680A0}" type="presParOf" srcId="{34A16613-C5C7-4282-961C-7AED5018D5B3}" destId="{8E0D1A6D-8F0E-4A72-B54D-90FAE85FEA0B}" srcOrd="11" destOrd="0" presId="urn:microsoft.com/office/officeart/2008/layout/HorizontalMultiLevelHierarchy"/>
    <dgm:cxn modelId="{2FB01B5B-A652-42D9-AF14-DC76EAAEE94F}" type="presParOf" srcId="{8E0D1A6D-8F0E-4A72-B54D-90FAE85FEA0B}" destId="{E1009F85-C170-493B-89D8-2F39CE2A0EC9}" srcOrd="0" destOrd="0" presId="urn:microsoft.com/office/officeart/2008/layout/HorizontalMultiLevelHierarchy"/>
    <dgm:cxn modelId="{87B6386F-6F8C-407F-8138-52F1B0E27132}" type="presParOf" srcId="{8E0D1A6D-8F0E-4A72-B54D-90FAE85FEA0B}" destId="{72AC9EED-9511-46AC-AC82-BF4EAC3B9007}" srcOrd="1" destOrd="0" presId="urn:microsoft.com/office/officeart/2008/layout/HorizontalMultiLevelHierarchy"/>
    <dgm:cxn modelId="{FB86E7E9-F041-4E30-9E59-734FA61538C5}" type="presParOf" srcId="{34A16613-C5C7-4282-961C-7AED5018D5B3}" destId="{2BC2474D-EC1E-41D2-9A6A-5D1BFC0B2C75}" srcOrd="12" destOrd="0" presId="urn:microsoft.com/office/officeart/2008/layout/HorizontalMultiLevelHierarchy"/>
    <dgm:cxn modelId="{DD16BCE4-67A7-4C64-92F9-409C18B01B38}" type="presParOf" srcId="{2BC2474D-EC1E-41D2-9A6A-5D1BFC0B2C75}" destId="{5D844060-C239-4E0D-88D2-253D15B39E9D}" srcOrd="0" destOrd="0" presId="urn:microsoft.com/office/officeart/2008/layout/HorizontalMultiLevelHierarchy"/>
    <dgm:cxn modelId="{EF7B60E4-E607-4503-B979-F67B3F4940CC}" type="presParOf" srcId="{34A16613-C5C7-4282-961C-7AED5018D5B3}" destId="{4273147B-7247-481D-9BB8-10E9AB6F362B}" srcOrd="13" destOrd="0" presId="urn:microsoft.com/office/officeart/2008/layout/HorizontalMultiLevelHierarchy"/>
    <dgm:cxn modelId="{C3BA4A23-F1E2-4727-BB3F-727EAE23314F}" type="presParOf" srcId="{4273147B-7247-481D-9BB8-10E9AB6F362B}" destId="{47E88B3E-AC47-453B-A2B7-FA552D0153FF}" srcOrd="0" destOrd="0" presId="urn:microsoft.com/office/officeart/2008/layout/HorizontalMultiLevelHierarchy"/>
    <dgm:cxn modelId="{BCB0A509-1884-433E-B20E-AC13D4304B26}" type="presParOf" srcId="{4273147B-7247-481D-9BB8-10E9AB6F362B}" destId="{22D4D768-377F-406B-B821-C87EB734FD03}" srcOrd="1" destOrd="0" presId="urn:microsoft.com/office/officeart/2008/layout/HorizontalMultiLevelHierarchy"/>
    <dgm:cxn modelId="{8259351A-1B84-411E-ACC7-F28F6C4B01B6}" type="presParOf" srcId="{34A16613-C5C7-4282-961C-7AED5018D5B3}" destId="{D6F5506B-2D61-4A78-A890-4FE281442A01}" srcOrd="14" destOrd="0" presId="urn:microsoft.com/office/officeart/2008/layout/HorizontalMultiLevelHierarchy"/>
    <dgm:cxn modelId="{8483DD6B-C715-4FDA-A07D-1F553F17D0DA}" type="presParOf" srcId="{D6F5506B-2D61-4A78-A890-4FE281442A01}" destId="{34F4A9D2-59C1-4D37-8C0D-CCEB03E8A878}" srcOrd="0" destOrd="0" presId="urn:microsoft.com/office/officeart/2008/layout/HorizontalMultiLevelHierarchy"/>
    <dgm:cxn modelId="{4453563E-AA54-400F-AD55-A139721FE0D5}" type="presParOf" srcId="{34A16613-C5C7-4282-961C-7AED5018D5B3}" destId="{EF14D71A-9EE1-4958-99BB-DB45DA95D810}" srcOrd="15" destOrd="0" presId="urn:microsoft.com/office/officeart/2008/layout/HorizontalMultiLevelHierarchy"/>
    <dgm:cxn modelId="{E608E539-5123-487B-8D8B-D62BA43EE429}" type="presParOf" srcId="{EF14D71A-9EE1-4958-99BB-DB45DA95D810}" destId="{1517A5EB-3FB3-481A-A1FD-C4A3F0F1B0E7}" srcOrd="0" destOrd="0" presId="urn:microsoft.com/office/officeart/2008/layout/HorizontalMultiLevelHierarchy"/>
    <dgm:cxn modelId="{44714CAD-4263-45F3-9D8F-C61578356DD0}" type="presParOf" srcId="{EF14D71A-9EE1-4958-99BB-DB45DA95D810}" destId="{85DD2A72-4E67-4462-A8B3-69B3718A6463}" srcOrd="1" destOrd="0" presId="urn:microsoft.com/office/officeart/2008/layout/HorizontalMultiLevelHierarchy"/>
    <dgm:cxn modelId="{71C880D2-7527-4572-8AB8-8E6EEAADE3FA}" type="presParOf" srcId="{34A16613-C5C7-4282-961C-7AED5018D5B3}" destId="{64D7ED46-B109-4EC7-949A-CCF45477DF95}" srcOrd="16" destOrd="0" presId="urn:microsoft.com/office/officeart/2008/layout/HorizontalMultiLevelHierarchy"/>
    <dgm:cxn modelId="{BC2FD87D-C1CF-4047-97A3-5C0B0097F93A}" type="presParOf" srcId="{64D7ED46-B109-4EC7-949A-CCF45477DF95}" destId="{55B6E066-544F-47C6-8C8B-6C11E95E9D0E}" srcOrd="0" destOrd="0" presId="urn:microsoft.com/office/officeart/2008/layout/HorizontalMultiLevelHierarchy"/>
    <dgm:cxn modelId="{61BD0B93-93F7-468D-8FC1-202738C4DB98}" type="presParOf" srcId="{34A16613-C5C7-4282-961C-7AED5018D5B3}" destId="{F84EF6A9-A8CE-48A3-8809-61933B7FB1B6}" srcOrd="17" destOrd="0" presId="urn:microsoft.com/office/officeart/2008/layout/HorizontalMultiLevelHierarchy"/>
    <dgm:cxn modelId="{13F3BCA8-7775-4567-8ED9-D12BC870B6DA}" type="presParOf" srcId="{F84EF6A9-A8CE-48A3-8809-61933B7FB1B6}" destId="{898624CB-D5BE-45A1-8BBD-9BFCB8E1151E}" srcOrd="0" destOrd="0" presId="urn:microsoft.com/office/officeart/2008/layout/HorizontalMultiLevelHierarchy"/>
    <dgm:cxn modelId="{41255099-A5D3-4D8D-B3D1-FEC537C2C3DC}" type="presParOf" srcId="{F84EF6A9-A8CE-48A3-8809-61933B7FB1B6}" destId="{D2BFEDAA-F89F-4C9D-A20A-4E6A027C356D}" srcOrd="1" destOrd="0" presId="urn:microsoft.com/office/officeart/2008/layout/HorizontalMultiLevelHierarchy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08029E4-880D-4F10-BCE2-219930A644EF}">
      <dsp:nvSpPr>
        <dsp:cNvPr id="0" name=""/>
        <dsp:cNvSpPr/>
      </dsp:nvSpPr>
      <dsp:spPr>
        <a:xfrm>
          <a:off x="0" y="958629"/>
          <a:ext cx="2654093" cy="116535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rgbClr val="FF0074"/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5400000" scaled="0"/>
        </a:gradFill>
        <a:ln>
          <a:noFill/>
        </a:ln>
        <a:effectLst>
          <a:outerShdw blurRad="50800" dist="50800" dir="5400000" sx="96000" sy="96000" rotWithShape="0">
            <a:srgbClr val="000000">
              <a:alpha val="48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1080000"/>
          </a:lightRig>
        </a:scene3d>
        <a:sp3d>
          <a:bevelT w="38100" h="12700" prst="softRound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8415" tIns="18415" rIns="18415" bIns="18415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900" b="1" kern="1200" dirty="0" smtClean="0"/>
            <a:t>Обязательные экзамены</a:t>
          </a:r>
          <a:endParaRPr lang="ru-RU" sz="2900" b="1" kern="1200" dirty="0"/>
        </a:p>
      </dsp:txBody>
      <dsp:txXfrm>
        <a:off x="34132" y="992761"/>
        <a:ext cx="2585829" cy="1097089"/>
      </dsp:txXfrm>
    </dsp:sp>
    <dsp:sp modelId="{0884195C-7C18-403E-8280-7A292D319737}">
      <dsp:nvSpPr>
        <dsp:cNvPr id="0" name=""/>
        <dsp:cNvSpPr/>
      </dsp:nvSpPr>
      <dsp:spPr>
        <a:xfrm rot="19427602">
          <a:off x="2556725" y="1213630"/>
          <a:ext cx="1008422" cy="59677"/>
        </a:xfrm>
        <a:custGeom>
          <a:avLst/>
          <a:gdLst/>
          <a:ahLst/>
          <a:cxnLst/>
          <a:rect l="0" t="0" r="0" b="0"/>
          <a:pathLst>
            <a:path>
              <a:moveTo>
                <a:pt x="0" y="29838"/>
              </a:moveTo>
              <a:lnTo>
                <a:pt x="1008422" y="29838"/>
              </a:lnTo>
            </a:path>
          </a:pathLst>
        </a:custGeom>
        <a:noFill/>
        <a:ln w="1587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3035726" y="1218258"/>
        <a:ext cx="50421" cy="50421"/>
      </dsp:txXfrm>
    </dsp:sp>
    <dsp:sp modelId="{8A13A7E1-6370-427C-9EAF-52DA402B7184}">
      <dsp:nvSpPr>
        <dsp:cNvPr id="0" name=""/>
        <dsp:cNvSpPr/>
      </dsp:nvSpPr>
      <dsp:spPr>
        <a:xfrm>
          <a:off x="3467781" y="438916"/>
          <a:ext cx="2681881" cy="101343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98000"/>
                <a:satMod val="110000"/>
                <a:lumMod val="104000"/>
              </a:schemeClr>
            </a:gs>
            <a:gs pos="69000">
              <a:schemeClr val="accent4">
                <a:hueOff val="0"/>
                <a:satOff val="0"/>
                <a:lumOff val="0"/>
                <a:alphaOff val="0"/>
                <a:shade val="88000"/>
                <a:satMod val="130000"/>
                <a:lumMod val="92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78000"/>
                <a:satMod val="130000"/>
                <a:lumMod val="92000"/>
              </a:schemeClr>
            </a:gs>
          </a:gsLst>
          <a:lin ang="5400000" scaled="0"/>
        </a:gradFill>
        <a:ln>
          <a:noFill/>
        </a:ln>
        <a:effectLst>
          <a:outerShdw blurRad="50800" dist="50800" dir="5400000" sx="96000" sy="96000" rotWithShape="0">
            <a:srgbClr val="000000">
              <a:alpha val="48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1080000"/>
          </a:lightRig>
        </a:scene3d>
        <a:sp3d>
          <a:bevelT w="38100" h="12700" prst="softRound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 smtClean="0">
              <a:latin typeface="Arial" panose="020B0604020202020204" pitchFamily="34" charset="0"/>
              <a:cs typeface="Arial" panose="020B0604020202020204" pitchFamily="34" charset="0"/>
            </a:rPr>
            <a:t>Русский язык</a:t>
          </a:r>
          <a:endParaRPr lang="ru-RU" sz="2800" b="1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3497463" y="468598"/>
        <a:ext cx="2622517" cy="954066"/>
      </dsp:txXfrm>
    </dsp:sp>
    <dsp:sp modelId="{8891F35F-2BA5-4BF2-9640-E99C8C970AC3}">
      <dsp:nvSpPr>
        <dsp:cNvPr id="0" name=""/>
        <dsp:cNvSpPr/>
      </dsp:nvSpPr>
      <dsp:spPr>
        <a:xfrm rot="1848130">
          <a:off x="2587037" y="1754893"/>
          <a:ext cx="950742" cy="59677"/>
        </a:xfrm>
        <a:custGeom>
          <a:avLst/>
          <a:gdLst/>
          <a:ahLst/>
          <a:cxnLst/>
          <a:rect l="0" t="0" r="0" b="0"/>
          <a:pathLst>
            <a:path>
              <a:moveTo>
                <a:pt x="0" y="29838"/>
              </a:moveTo>
              <a:lnTo>
                <a:pt x="950742" y="29838"/>
              </a:lnTo>
            </a:path>
          </a:pathLst>
        </a:custGeom>
        <a:noFill/>
        <a:ln w="1587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3038640" y="1760963"/>
        <a:ext cx="47537" cy="47537"/>
      </dsp:txXfrm>
    </dsp:sp>
    <dsp:sp modelId="{2B754F8A-B7CF-48AC-A4E9-416F36613CE4}">
      <dsp:nvSpPr>
        <dsp:cNvPr id="0" name=""/>
        <dsp:cNvSpPr/>
      </dsp:nvSpPr>
      <dsp:spPr>
        <a:xfrm>
          <a:off x="3470724" y="1521442"/>
          <a:ext cx="2681881" cy="101343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98000"/>
                <a:satMod val="110000"/>
                <a:lumMod val="104000"/>
              </a:schemeClr>
            </a:gs>
            <a:gs pos="69000">
              <a:schemeClr val="accent4">
                <a:hueOff val="0"/>
                <a:satOff val="0"/>
                <a:lumOff val="0"/>
                <a:alphaOff val="0"/>
                <a:shade val="88000"/>
                <a:satMod val="130000"/>
                <a:lumMod val="92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78000"/>
                <a:satMod val="130000"/>
                <a:lumMod val="92000"/>
              </a:schemeClr>
            </a:gs>
          </a:gsLst>
          <a:lin ang="5400000" scaled="0"/>
        </a:gradFill>
        <a:ln>
          <a:noFill/>
        </a:ln>
        <a:effectLst>
          <a:outerShdw blurRad="50800" dist="50800" dir="5400000" sx="96000" sy="96000" rotWithShape="0">
            <a:srgbClr val="000000">
              <a:alpha val="48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1080000"/>
          </a:lightRig>
        </a:scene3d>
        <a:sp3d>
          <a:bevelT w="38100" h="12700" prst="softRound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 smtClean="0"/>
            <a:t>Математика </a:t>
          </a:r>
          <a:endParaRPr lang="ru-RU" sz="2800" b="1" kern="1200" dirty="0"/>
        </a:p>
      </dsp:txBody>
      <dsp:txXfrm>
        <a:off x="3500406" y="1551124"/>
        <a:ext cx="2622517" cy="95406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4D7ED46-B109-4EC7-949A-CCF45477DF95}">
      <dsp:nvSpPr>
        <dsp:cNvPr id="0" name=""/>
        <dsp:cNvSpPr/>
      </dsp:nvSpPr>
      <dsp:spPr>
        <a:xfrm>
          <a:off x="1061037" y="2558881"/>
          <a:ext cx="279848" cy="228186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39924" y="0"/>
              </a:lnTo>
              <a:lnTo>
                <a:pt x="139924" y="2281861"/>
              </a:lnTo>
              <a:lnTo>
                <a:pt x="279848" y="2281861"/>
              </a:lnTo>
            </a:path>
          </a:pathLst>
        </a:custGeom>
        <a:noFill/>
        <a:ln w="15875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800" kern="1200"/>
        </a:p>
      </dsp:txBody>
      <dsp:txXfrm>
        <a:off x="1143487" y="3642337"/>
        <a:ext cx="114947" cy="114947"/>
      </dsp:txXfrm>
    </dsp:sp>
    <dsp:sp modelId="{D6F5506B-2D61-4A78-A890-4FE281442A01}">
      <dsp:nvSpPr>
        <dsp:cNvPr id="0" name=""/>
        <dsp:cNvSpPr/>
      </dsp:nvSpPr>
      <dsp:spPr>
        <a:xfrm>
          <a:off x="1061037" y="2558881"/>
          <a:ext cx="279848" cy="175747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39924" y="0"/>
              </a:lnTo>
              <a:lnTo>
                <a:pt x="139924" y="1757475"/>
              </a:lnTo>
              <a:lnTo>
                <a:pt x="279848" y="1757475"/>
              </a:lnTo>
            </a:path>
          </a:pathLst>
        </a:custGeom>
        <a:noFill/>
        <a:ln w="15875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600" kern="1200"/>
        </a:p>
      </dsp:txBody>
      <dsp:txXfrm>
        <a:off x="1156471" y="3393128"/>
        <a:ext cx="88980" cy="88980"/>
      </dsp:txXfrm>
    </dsp:sp>
    <dsp:sp modelId="{2BC2474D-EC1E-41D2-9A6A-5D1BFC0B2C75}">
      <dsp:nvSpPr>
        <dsp:cNvPr id="0" name=""/>
        <dsp:cNvSpPr/>
      </dsp:nvSpPr>
      <dsp:spPr>
        <a:xfrm>
          <a:off x="1061037" y="2558881"/>
          <a:ext cx="279848" cy="123308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39924" y="0"/>
              </a:lnTo>
              <a:lnTo>
                <a:pt x="139924" y="1233089"/>
              </a:lnTo>
              <a:lnTo>
                <a:pt x="279848" y="1233089"/>
              </a:lnTo>
            </a:path>
          </a:pathLst>
        </a:custGeom>
        <a:noFill/>
        <a:ln w="15875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1169350" y="3143815"/>
        <a:ext cx="63222" cy="63222"/>
      </dsp:txXfrm>
    </dsp:sp>
    <dsp:sp modelId="{8A1983B7-DE5A-4F7C-9965-D452A3C7BFB6}">
      <dsp:nvSpPr>
        <dsp:cNvPr id="0" name=""/>
        <dsp:cNvSpPr/>
      </dsp:nvSpPr>
      <dsp:spPr>
        <a:xfrm>
          <a:off x="1061037" y="2558881"/>
          <a:ext cx="279848" cy="70870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39924" y="0"/>
              </a:lnTo>
              <a:lnTo>
                <a:pt x="139924" y="708704"/>
              </a:lnTo>
              <a:lnTo>
                <a:pt x="279848" y="708704"/>
              </a:lnTo>
            </a:path>
          </a:pathLst>
        </a:custGeom>
        <a:noFill/>
        <a:ln w="15875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1181912" y="2894184"/>
        <a:ext cx="38097" cy="38097"/>
      </dsp:txXfrm>
    </dsp:sp>
    <dsp:sp modelId="{1B8BFA40-40A9-4837-BB58-BD774A91D4F7}">
      <dsp:nvSpPr>
        <dsp:cNvPr id="0" name=""/>
        <dsp:cNvSpPr/>
      </dsp:nvSpPr>
      <dsp:spPr>
        <a:xfrm>
          <a:off x="1061037" y="2558881"/>
          <a:ext cx="279848" cy="18431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39924" y="0"/>
              </a:lnTo>
              <a:lnTo>
                <a:pt x="139924" y="184318"/>
              </a:lnTo>
              <a:lnTo>
                <a:pt x="279848" y="184318"/>
              </a:lnTo>
            </a:path>
          </a:pathLst>
        </a:custGeom>
        <a:noFill/>
        <a:ln w="15875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1192584" y="2642663"/>
        <a:ext cx="16754" cy="16754"/>
      </dsp:txXfrm>
    </dsp:sp>
    <dsp:sp modelId="{00B74456-248F-496D-84BC-491316FD2AA2}">
      <dsp:nvSpPr>
        <dsp:cNvPr id="0" name=""/>
        <dsp:cNvSpPr/>
      </dsp:nvSpPr>
      <dsp:spPr>
        <a:xfrm>
          <a:off x="1061037" y="2218814"/>
          <a:ext cx="279848" cy="340066"/>
        </a:xfrm>
        <a:custGeom>
          <a:avLst/>
          <a:gdLst/>
          <a:ahLst/>
          <a:cxnLst/>
          <a:rect l="0" t="0" r="0" b="0"/>
          <a:pathLst>
            <a:path>
              <a:moveTo>
                <a:pt x="0" y="340066"/>
              </a:moveTo>
              <a:lnTo>
                <a:pt x="139924" y="340066"/>
              </a:lnTo>
              <a:lnTo>
                <a:pt x="139924" y="0"/>
              </a:lnTo>
              <a:lnTo>
                <a:pt x="279848" y="0"/>
              </a:lnTo>
            </a:path>
          </a:pathLst>
        </a:custGeom>
        <a:noFill/>
        <a:ln w="15875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1189951" y="2377837"/>
        <a:ext cx="22020" cy="22020"/>
      </dsp:txXfrm>
    </dsp:sp>
    <dsp:sp modelId="{EE36EBED-59E4-48BB-9639-8897AEA121E8}">
      <dsp:nvSpPr>
        <dsp:cNvPr id="0" name=""/>
        <dsp:cNvSpPr/>
      </dsp:nvSpPr>
      <dsp:spPr>
        <a:xfrm>
          <a:off x="1061037" y="1694428"/>
          <a:ext cx="279848" cy="864452"/>
        </a:xfrm>
        <a:custGeom>
          <a:avLst/>
          <a:gdLst/>
          <a:ahLst/>
          <a:cxnLst/>
          <a:rect l="0" t="0" r="0" b="0"/>
          <a:pathLst>
            <a:path>
              <a:moveTo>
                <a:pt x="0" y="864452"/>
              </a:moveTo>
              <a:lnTo>
                <a:pt x="139924" y="864452"/>
              </a:lnTo>
              <a:lnTo>
                <a:pt x="139924" y="0"/>
              </a:lnTo>
              <a:lnTo>
                <a:pt x="279848" y="0"/>
              </a:lnTo>
            </a:path>
          </a:pathLst>
        </a:custGeom>
        <a:noFill/>
        <a:ln w="15875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1178246" y="2103939"/>
        <a:ext cx="45431" cy="45431"/>
      </dsp:txXfrm>
    </dsp:sp>
    <dsp:sp modelId="{EF90FB8B-0973-46E8-B466-E82A17EB87CC}">
      <dsp:nvSpPr>
        <dsp:cNvPr id="0" name=""/>
        <dsp:cNvSpPr/>
      </dsp:nvSpPr>
      <dsp:spPr>
        <a:xfrm>
          <a:off x="1061037" y="1170043"/>
          <a:ext cx="279848" cy="1388838"/>
        </a:xfrm>
        <a:custGeom>
          <a:avLst/>
          <a:gdLst/>
          <a:ahLst/>
          <a:cxnLst/>
          <a:rect l="0" t="0" r="0" b="0"/>
          <a:pathLst>
            <a:path>
              <a:moveTo>
                <a:pt x="0" y="1388838"/>
              </a:moveTo>
              <a:lnTo>
                <a:pt x="139924" y="1388838"/>
              </a:lnTo>
              <a:lnTo>
                <a:pt x="139924" y="0"/>
              </a:lnTo>
              <a:lnTo>
                <a:pt x="279848" y="0"/>
              </a:lnTo>
            </a:path>
          </a:pathLst>
        </a:custGeom>
        <a:noFill/>
        <a:ln w="15875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1165542" y="1829043"/>
        <a:ext cx="70837" cy="70837"/>
      </dsp:txXfrm>
    </dsp:sp>
    <dsp:sp modelId="{F6C527FC-7E0E-4910-8B93-4C854C0102A8}">
      <dsp:nvSpPr>
        <dsp:cNvPr id="0" name=""/>
        <dsp:cNvSpPr/>
      </dsp:nvSpPr>
      <dsp:spPr>
        <a:xfrm>
          <a:off x="1061037" y="645657"/>
          <a:ext cx="279848" cy="1913223"/>
        </a:xfrm>
        <a:custGeom>
          <a:avLst/>
          <a:gdLst/>
          <a:ahLst/>
          <a:cxnLst/>
          <a:rect l="0" t="0" r="0" b="0"/>
          <a:pathLst>
            <a:path>
              <a:moveTo>
                <a:pt x="0" y="1913223"/>
              </a:moveTo>
              <a:lnTo>
                <a:pt x="139924" y="1913223"/>
              </a:lnTo>
              <a:lnTo>
                <a:pt x="139924" y="0"/>
              </a:lnTo>
              <a:lnTo>
                <a:pt x="279848" y="0"/>
              </a:lnTo>
            </a:path>
          </a:pathLst>
        </a:custGeom>
        <a:noFill/>
        <a:ln w="15875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700" kern="1200"/>
        </a:p>
      </dsp:txBody>
      <dsp:txXfrm>
        <a:off x="1152622" y="1553929"/>
        <a:ext cx="96679" cy="96679"/>
      </dsp:txXfrm>
    </dsp:sp>
    <dsp:sp modelId="{60260E37-C6EB-4583-94E1-1F75E1809A43}">
      <dsp:nvSpPr>
        <dsp:cNvPr id="0" name=""/>
        <dsp:cNvSpPr/>
      </dsp:nvSpPr>
      <dsp:spPr>
        <a:xfrm rot="16200000">
          <a:off x="-841616" y="2028362"/>
          <a:ext cx="2744269" cy="1061037"/>
        </a:xfrm>
        <a:prstGeom prst="rect">
          <a:avLst/>
        </a:prstGeom>
        <a:gradFill rotWithShape="0">
          <a:gsLst>
            <a:gs pos="0">
              <a:srgbClr val="C50057"/>
            </a:gs>
            <a:gs pos="80000">
              <a:srgbClr val="FF0074"/>
            </a:gs>
            <a:gs pos="100000">
              <a:srgbClr val="FF0075"/>
            </a:gs>
          </a:gsLst>
          <a:lin ang="5400000" scaled="0"/>
        </a:gradFill>
        <a:ln>
          <a:noFill/>
        </a:ln>
        <a:effectLst>
          <a:outerShdw blurRad="50800" dist="50800" dir="5400000" sx="96000" sy="96000" rotWithShape="0">
            <a:srgbClr val="000000">
              <a:alpha val="48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1080000"/>
          </a:lightRig>
        </a:scene3d>
        <a:sp3d>
          <a:bevelT w="38100" h="12700" prst="softRound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2225" tIns="22225" rIns="22225" bIns="22225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500" kern="1200" dirty="0" smtClean="0"/>
            <a:t>Экзамены по выбору</a:t>
          </a:r>
          <a:endParaRPr lang="ru-RU" sz="3500" kern="1200" dirty="0"/>
        </a:p>
      </dsp:txBody>
      <dsp:txXfrm>
        <a:off x="-841616" y="2028362"/>
        <a:ext cx="2744269" cy="1061037"/>
      </dsp:txXfrm>
    </dsp:sp>
    <dsp:sp modelId="{97CE5132-77A5-4BD9-90B2-C29F6FCDD11C}">
      <dsp:nvSpPr>
        <dsp:cNvPr id="0" name=""/>
        <dsp:cNvSpPr/>
      </dsp:nvSpPr>
      <dsp:spPr>
        <a:xfrm>
          <a:off x="1340885" y="435903"/>
          <a:ext cx="3082611" cy="419508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98000"/>
                <a:satMod val="110000"/>
                <a:lumMod val="104000"/>
              </a:schemeClr>
            </a:gs>
            <a:gs pos="69000">
              <a:schemeClr val="accent4">
                <a:hueOff val="0"/>
                <a:satOff val="0"/>
                <a:lumOff val="0"/>
                <a:alphaOff val="0"/>
                <a:shade val="88000"/>
                <a:satMod val="130000"/>
                <a:lumMod val="92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78000"/>
                <a:satMod val="130000"/>
                <a:lumMod val="92000"/>
              </a:schemeClr>
            </a:gs>
          </a:gsLst>
          <a:lin ang="5400000" scaled="0"/>
        </a:gradFill>
        <a:ln>
          <a:noFill/>
        </a:ln>
        <a:effectLst>
          <a:outerShdw blurRad="50800" dist="50800" dir="5400000" sx="96000" sy="96000" rotWithShape="0">
            <a:srgbClr val="000000">
              <a:alpha val="48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1080000"/>
          </a:lightRig>
        </a:scene3d>
        <a:sp3d>
          <a:bevelT w="38100" h="12700" prst="softRound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 smtClean="0"/>
            <a:t>Литература</a:t>
          </a:r>
          <a:endParaRPr lang="ru-RU" sz="2800" b="1" kern="1200" dirty="0"/>
        </a:p>
      </dsp:txBody>
      <dsp:txXfrm>
        <a:off x="1340885" y="435903"/>
        <a:ext cx="3082611" cy="419508"/>
      </dsp:txXfrm>
    </dsp:sp>
    <dsp:sp modelId="{89E76E04-2502-44F2-A66D-9630FAB8EACA}">
      <dsp:nvSpPr>
        <dsp:cNvPr id="0" name=""/>
        <dsp:cNvSpPr/>
      </dsp:nvSpPr>
      <dsp:spPr>
        <a:xfrm>
          <a:off x="1340885" y="960288"/>
          <a:ext cx="3082611" cy="419508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98000"/>
                <a:satMod val="110000"/>
                <a:lumMod val="104000"/>
              </a:schemeClr>
            </a:gs>
            <a:gs pos="69000">
              <a:schemeClr val="accent4">
                <a:hueOff val="0"/>
                <a:satOff val="0"/>
                <a:lumOff val="0"/>
                <a:alphaOff val="0"/>
                <a:shade val="88000"/>
                <a:satMod val="130000"/>
                <a:lumMod val="92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78000"/>
                <a:satMod val="130000"/>
                <a:lumMod val="92000"/>
              </a:schemeClr>
            </a:gs>
          </a:gsLst>
          <a:lin ang="5400000" scaled="0"/>
        </a:gradFill>
        <a:ln>
          <a:noFill/>
        </a:ln>
        <a:effectLst>
          <a:outerShdw blurRad="50800" dist="50800" dir="5400000" sx="96000" sy="96000" rotWithShape="0">
            <a:srgbClr val="000000">
              <a:alpha val="48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1080000"/>
          </a:lightRig>
        </a:scene3d>
        <a:sp3d>
          <a:bevelT w="38100" h="12700" prst="softRound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 smtClean="0"/>
            <a:t>География</a:t>
          </a:r>
          <a:endParaRPr lang="ru-RU" sz="2800" b="1" kern="1200" dirty="0"/>
        </a:p>
      </dsp:txBody>
      <dsp:txXfrm>
        <a:off x="1340885" y="960288"/>
        <a:ext cx="3082611" cy="419508"/>
      </dsp:txXfrm>
    </dsp:sp>
    <dsp:sp modelId="{4CDA7891-E907-425B-AA2F-8232233ECE72}">
      <dsp:nvSpPr>
        <dsp:cNvPr id="0" name=""/>
        <dsp:cNvSpPr/>
      </dsp:nvSpPr>
      <dsp:spPr>
        <a:xfrm>
          <a:off x="1340885" y="1484674"/>
          <a:ext cx="3513846" cy="419508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98000"/>
                <a:satMod val="110000"/>
                <a:lumMod val="104000"/>
              </a:schemeClr>
            </a:gs>
            <a:gs pos="69000">
              <a:schemeClr val="accent4">
                <a:hueOff val="0"/>
                <a:satOff val="0"/>
                <a:lumOff val="0"/>
                <a:alphaOff val="0"/>
                <a:shade val="88000"/>
                <a:satMod val="130000"/>
                <a:lumMod val="92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78000"/>
                <a:satMod val="130000"/>
                <a:lumMod val="92000"/>
              </a:schemeClr>
            </a:gs>
          </a:gsLst>
          <a:lin ang="5400000" scaled="0"/>
        </a:gradFill>
        <a:ln>
          <a:noFill/>
        </a:ln>
        <a:effectLst>
          <a:outerShdw blurRad="50800" dist="50800" dir="5400000" sx="96000" sy="96000" rotWithShape="0">
            <a:srgbClr val="000000">
              <a:alpha val="48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1080000"/>
          </a:lightRig>
        </a:scene3d>
        <a:sp3d>
          <a:bevelT w="38100" h="12700" prst="softRound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 smtClean="0"/>
            <a:t>Информатика и ИКТ</a:t>
          </a:r>
          <a:endParaRPr lang="ru-RU" sz="2800" b="1" kern="1200" dirty="0"/>
        </a:p>
      </dsp:txBody>
      <dsp:txXfrm>
        <a:off x="1340885" y="1484674"/>
        <a:ext cx="3513846" cy="419508"/>
      </dsp:txXfrm>
    </dsp:sp>
    <dsp:sp modelId="{47B59B8F-7C09-4621-86B1-D5419B4B0160}">
      <dsp:nvSpPr>
        <dsp:cNvPr id="0" name=""/>
        <dsp:cNvSpPr/>
      </dsp:nvSpPr>
      <dsp:spPr>
        <a:xfrm>
          <a:off x="1340885" y="2009060"/>
          <a:ext cx="3082611" cy="419508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98000"/>
                <a:satMod val="110000"/>
                <a:lumMod val="104000"/>
              </a:schemeClr>
            </a:gs>
            <a:gs pos="69000">
              <a:schemeClr val="accent4">
                <a:hueOff val="0"/>
                <a:satOff val="0"/>
                <a:lumOff val="0"/>
                <a:alphaOff val="0"/>
                <a:shade val="88000"/>
                <a:satMod val="130000"/>
                <a:lumMod val="92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78000"/>
                <a:satMod val="130000"/>
                <a:lumMod val="92000"/>
              </a:schemeClr>
            </a:gs>
          </a:gsLst>
          <a:lin ang="5400000" scaled="0"/>
        </a:gradFill>
        <a:ln>
          <a:noFill/>
        </a:ln>
        <a:effectLst>
          <a:outerShdw blurRad="50800" dist="50800" dir="5400000" sx="96000" sy="96000" rotWithShape="0">
            <a:srgbClr val="000000">
              <a:alpha val="48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1080000"/>
          </a:lightRig>
        </a:scene3d>
        <a:sp3d>
          <a:bevelT w="38100" h="12700" prst="softRound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 smtClean="0"/>
            <a:t>Обществознание</a:t>
          </a:r>
          <a:endParaRPr lang="ru-RU" sz="2800" b="1" kern="1200" dirty="0"/>
        </a:p>
      </dsp:txBody>
      <dsp:txXfrm>
        <a:off x="1340885" y="2009060"/>
        <a:ext cx="3082611" cy="419508"/>
      </dsp:txXfrm>
    </dsp:sp>
    <dsp:sp modelId="{E9AB9C46-C42E-4123-9299-AA2BCE8F8F7A}">
      <dsp:nvSpPr>
        <dsp:cNvPr id="0" name=""/>
        <dsp:cNvSpPr/>
      </dsp:nvSpPr>
      <dsp:spPr>
        <a:xfrm>
          <a:off x="1340885" y="2533445"/>
          <a:ext cx="3082611" cy="419508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98000"/>
                <a:satMod val="110000"/>
                <a:lumMod val="104000"/>
              </a:schemeClr>
            </a:gs>
            <a:gs pos="69000">
              <a:schemeClr val="accent4">
                <a:hueOff val="0"/>
                <a:satOff val="0"/>
                <a:lumOff val="0"/>
                <a:alphaOff val="0"/>
                <a:shade val="88000"/>
                <a:satMod val="130000"/>
                <a:lumMod val="92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78000"/>
                <a:satMod val="130000"/>
                <a:lumMod val="92000"/>
              </a:schemeClr>
            </a:gs>
          </a:gsLst>
          <a:lin ang="5400000" scaled="0"/>
        </a:gradFill>
        <a:ln>
          <a:noFill/>
        </a:ln>
        <a:effectLst>
          <a:outerShdw blurRad="50800" dist="50800" dir="5400000" sx="96000" sy="96000" rotWithShape="0">
            <a:srgbClr val="000000">
              <a:alpha val="48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1080000"/>
          </a:lightRig>
        </a:scene3d>
        <a:sp3d>
          <a:bevelT w="38100" h="12700" prst="softRound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 smtClean="0"/>
            <a:t>Физика</a:t>
          </a:r>
          <a:endParaRPr lang="ru-RU" sz="2800" b="1" kern="1200" dirty="0"/>
        </a:p>
      </dsp:txBody>
      <dsp:txXfrm>
        <a:off x="1340885" y="2533445"/>
        <a:ext cx="3082611" cy="419508"/>
      </dsp:txXfrm>
    </dsp:sp>
    <dsp:sp modelId="{E1009F85-C170-493B-89D8-2F39CE2A0EC9}">
      <dsp:nvSpPr>
        <dsp:cNvPr id="0" name=""/>
        <dsp:cNvSpPr/>
      </dsp:nvSpPr>
      <dsp:spPr>
        <a:xfrm>
          <a:off x="1340885" y="3057831"/>
          <a:ext cx="3082611" cy="419508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98000"/>
                <a:satMod val="110000"/>
                <a:lumMod val="104000"/>
              </a:schemeClr>
            </a:gs>
            <a:gs pos="69000">
              <a:schemeClr val="accent4">
                <a:hueOff val="0"/>
                <a:satOff val="0"/>
                <a:lumOff val="0"/>
                <a:alphaOff val="0"/>
                <a:shade val="88000"/>
                <a:satMod val="130000"/>
                <a:lumMod val="92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78000"/>
                <a:satMod val="130000"/>
                <a:lumMod val="92000"/>
              </a:schemeClr>
            </a:gs>
          </a:gsLst>
          <a:lin ang="5400000" scaled="0"/>
        </a:gradFill>
        <a:ln>
          <a:noFill/>
        </a:ln>
        <a:effectLst>
          <a:outerShdw blurRad="50800" dist="50800" dir="5400000" sx="96000" sy="96000" rotWithShape="0">
            <a:srgbClr val="000000">
              <a:alpha val="48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1080000"/>
          </a:lightRig>
        </a:scene3d>
        <a:sp3d>
          <a:bevelT w="38100" h="12700" prst="softRound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 smtClean="0"/>
            <a:t>Биология</a:t>
          </a:r>
          <a:endParaRPr lang="ru-RU" sz="2800" b="1" kern="1200" dirty="0"/>
        </a:p>
      </dsp:txBody>
      <dsp:txXfrm>
        <a:off x="1340885" y="3057831"/>
        <a:ext cx="3082611" cy="419508"/>
      </dsp:txXfrm>
    </dsp:sp>
    <dsp:sp modelId="{47E88B3E-AC47-453B-A2B7-FA552D0153FF}">
      <dsp:nvSpPr>
        <dsp:cNvPr id="0" name=""/>
        <dsp:cNvSpPr/>
      </dsp:nvSpPr>
      <dsp:spPr>
        <a:xfrm>
          <a:off x="1340885" y="3582216"/>
          <a:ext cx="3082611" cy="419508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98000"/>
                <a:satMod val="110000"/>
                <a:lumMod val="104000"/>
              </a:schemeClr>
            </a:gs>
            <a:gs pos="69000">
              <a:schemeClr val="accent4">
                <a:hueOff val="0"/>
                <a:satOff val="0"/>
                <a:lumOff val="0"/>
                <a:alphaOff val="0"/>
                <a:shade val="88000"/>
                <a:satMod val="130000"/>
                <a:lumMod val="92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78000"/>
                <a:satMod val="130000"/>
                <a:lumMod val="92000"/>
              </a:schemeClr>
            </a:gs>
          </a:gsLst>
          <a:lin ang="5400000" scaled="0"/>
        </a:gradFill>
        <a:ln>
          <a:noFill/>
        </a:ln>
        <a:effectLst>
          <a:outerShdw blurRad="50800" dist="50800" dir="5400000" sx="96000" sy="96000" rotWithShape="0">
            <a:srgbClr val="000000">
              <a:alpha val="48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1080000"/>
          </a:lightRig>
        </a:scene3d>
        <a:sp3d>
          <a:bevelT w="38100" h="12700" prst="softRound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 smtClean="0"/>
            <a:t>Химия</a:t>
          </a:r>
          <a:endParaRPr lang="ru-RU" sz="2800" b="1" kern="1200" dirty="0"/>
        </a:p>
      </dsp:txBody>
      <dsp:txXfrm>
        <a:off x="1340885" y="3582216"/>
        <a:ext cx="3082611" cy="419508"/>
      </dsp:txXfrm>
    </dsp:sp>
    <dsp:sp modelId="{1517A5EB-3FB3-481A-A1FD-C4A3F0F1B0E7}">
      <dsp:nvSpPr>
        <dsp:cNvPr id="0" name=""/>
        <dsp:cNvSpPr/>
      </dsp:nvSpPr>
      <dsp:spPr>
        <a:xfrm>
          <a:off x="1340885" y="4106602"/>
          <a:ext cx="3082611" cy="419508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98000"/>
                <a:satMod val="110000"/>
                <a:lumMod val="104000"/>
              </a:schemeClr>
            </a:gs>
            <a:gs pos="69000">
              <a:schemeClr val="accent4">
                <a:hueOff val="0"/>
                <a:satOff val="0"/>
                <a:lumOff val="0"/>
                <a:alphaOff val="0"/>
                <a:shade val="88000"/>
                <a:satMod val="130000"/>
                <a:lumMod val="92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78000"/>
                <a:satMod val="130000"/>
                <a:lumMod val="92000"/>
              </a:schemeClr>
            </a:gs>
          </a:gsLst>
          <a:lin ang="5400000" scaled="0"/>
        </a:gradFill>
        <a:ln>
          <a:noFill/>
        </a:ln>
        <a:effectLst>
          <a:outerShdw blurRad="50800" dist="50800" dir="5400000" sx="96000" sy="96000" rotWithShape="0">
            <a:srgbClr val="000000">
              <a:alpha val="48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1080000"/>
          </a:lightRig>
        </a:scene3d>
        <a:sp3d>
          <a:bevelT w="38100" h="12700" prst="softRound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 smtClean="0"/>
            <a:t>Иностранный язык</a:t>
          </a:r>
          <a:endParaRPr lang="ru-RU" sz="2800" b="1" kern="1200" dirty="0"/>
        </a:p>
      </dsp:txBody>
      <dsp:txXfrm>
        <a:off x="1340885" y="4106602"/>
        <a:ext cx="3082611" cy="419508"/>
      </dsp:txXfrm>
    </dsp:sp>
    <dsp:sp modelId="{898624CB-D5BE-45A1-8BBD-9BFCB8E1151E}">
      <dsp:nvSpPr>
        <dsp:cNvPr id="0" name=""/>
        <dsp:cNvSpPr/>
      </dsp:nvSpPr>
      <dsp:spPr>
        <a:xfrm>
          <a:off x="1340885" y="4630988"/>
          <a:ext cx="3097747" cy="419508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98000"/>
                <a:satMod val="110000"/>
                <a:lumMod val="104000"/>
              </a:schemeClr>
            </a:gs>
            <a:gs pos="69000">
              <a:schemeClr val="accent4">
                <a:hueOff val="0"/>
                <a:satOff val="0"/>
                <a:lumOff val="0"/>
                <a:alphaOff val="0"/>
                <a:shade val="88000"/>
                <a:satMod val="130000"/>
                <a:lumMod val="92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78000"/>
                <a:satMod val="130000"/>
                <a:lumMod val="92000"/>
              </a:schemeClr>
            </a:gs>
          </a:gsLst>
          <a:lin ang="5400000" scaled="0"/>
        </a:gradFill>
        <a:ln>
          <a:noFill/>
        </a:ln>
        <a:effectLst>
          <a:outerShdw blurRad="50800" dist="50800" dir="5400000" sx="96000" sy="96000" rotWithShape="0">
            <a:srgbClr val="000000">
              <a:alpha val="48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1080000"/>
          </a:lightRig>
        </a:scene3d>
        <a:sp3d>
          <a:bevelT w="38100" h="12700" prst="softRound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 smtClean="0"/>
            <a:t>История</a:t>
          </a:r>
          <a:endParaRPr lang="ru-RU" sz="2800" b="1" kern="1200" dirty="0"/>
        </a:p>
      </dsp:txBody>
      <dsp:txXfrm>
        <a:off x="1340885" y="4630988"/>
        <a:ext cx="3097747" cy="41950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HorizontalMultiLevelHierarchy">
  <dgm:title val=""/>
  <dgm:desc val=""/>
  <dgm:catLst>
    <dgm:cat type="hierarchy" pri="46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 val="exact"/>
    </dgm:varLst>
    <dgm:choose name="Name1">
      <dgm:if name="Name2" func="var" arg="dir" op="equ" val="norm">
        <dgm:alg type="hierChild">
          <dgm:param type="linDir" val="fromT"/>
          <dgm:param type="chAlign" val="l"/>
        </dgm:alg>
      </dgm:if>
      <dgm:else name="Name3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LevelOneTextNode" refType="h"/>
      <dgm:constr type="w" for="des" forName="LevelOneTextNode" refType="h" refFor="des" refForName="LevelOneTextNode" fact="0.19"/>
      <dgm:constr type="h" for="des" forName="LevelTwoTextNode" refType="w" refFor="des" refForName="LevelOneTextNode"/>
      <dgm:constr type="w" for="des" forName="LevelTwoTextNode" refType="h" refFor="des" refForName="LevelTwoTextNode" fact="3.28"/>
      <dgm:constr type="sibSp" refType="h" refFor="des" refForName="LevelTwoTextNode" op="equ" fact="0.25"/>
      <dgm:constr type="sibSp" for="des" forName="level2hierChild" refType="h" refFor="des" refForName="LevelTwoTextNode" op="equ" fact="0.25"/>
      <dgm:constr type="sibSp" for="des" forName="level3hierChild" refType="h" refFor="des" refForName="LevelTwoTextNode" op="equ" fact="0.25"/>
      <dgm:constr type="sp" for="des" forName="root1" refType="w" refFor="des" refForName="LevelTwoTextNode" fact="0.2"/>
      <dgm:constr type="sp" for="des" forName="root2" refType="sp" refFor="des" refForName="root1" op="equ"/>
      <dgm:constr type="primFontSz" for="des" forName="LevelOneTextNode" op="equ" val="65"/>
      <dgm:constr type="primFontSz" for="des" forName="LevelTwoTextNode" op="equ" val="65"/>
      <dgm:constr type="primFontSz" for="des" forName="LevelTwoTextNode" refType="primFontSz" refFor="des" refForName="LevelOneTextNode" op="lte"/>
      <dgm:constr type="primFontSz" for="des" forName="connTx" op="equ" val="50"/>
      <dgm:constr type="primFontSz" for="des" forName="connTx" refType="primFontSz" refFor="des" refForName="LevelOneTextNode" op="lte" fact="0.78"/>
    </dgm:constrLst>
    <dgm:forEach name="Name4" axis="ch">
      <dgm:forEach name="Name5" axis="self" ptType="node">
        <dgm:layoutNode name="root1">
          <dgm:choose name="Name6">
            <dgm:if name="Name7" func="var" arg="dir" op="equ" val="norm">
              <dgm:alg type="hierRoot">
                <dgm:param type="hierAlign" val="lCtrCh"/>
              </dgm:alg>
            </dgm:if>
            <dgm:else name="Name8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layoutNode name="LevelOneTextNode" styleLbl="node0">
            <dgm:varLst>
              <dgm:chPref val="3"/>
            </dgm:varLst>
            <dgm:alg type="tx">
              <dgm:param type="autoTxRot" val="grav"/>
            </dgm:alg>
            <dgm:choose name="Name9">
              <dgm:if name="Name10" func="var" arg="dir" op="equ" val="norm">
                <dgm:shape xmlns:r="http://schemas.openxmlformats.org/officeDocument/2006/relationships" rot="270" type="rect" r:blip="">
                  <dgm:adjLst/>
                </dgm:shape>
              </dgm:if>
              <dgm:else name="Name11">
                <dgm:shape xmlns:r="http://schemas.openxmlformats.org/officeDocument/2006/relationships" rot="90" type="rect" r:blip="">
                  <dgm:adjLst/>
                </dgm:shape>
              </dgm:else>
            </dgm:choos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2" fact="NaN" max="NaN"/>
            </dgm:ruleLst>
          </dgm:layoutNode>
          <dgm:layoutNode name="level2hierChild">
            <dgm:choose name="Name12">
              <dgm:if name="Name13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4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eat" axis="ch">
              <dgm:forEach name="Name15" axis="self" ptType="parTrans" cnt="1">
                <dgm:layoutNode name="conn2-1">
                  <dgm:choose name="Name16">
                    <dgm:if name="Name17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  <dgm:param type="connRout" val="bend"/>
                      </dgm:alg>
                    </dgm:if>
                    <dgm:else name="Name18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  <dgm:param type="connRout" val="bend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9" axis="self" ptType="node">
                <dgm:layoutNode name="root2">
                  <dgm:choose name="Name20">
                    <dgm:if name="Name21" func="var" arg="dir" op="equ" val="norm">
                      <dgm:alg type="hierRoot">
                        <dgm:param type="hierAlign" val="lCtrCh"/>
                      </dgm:alg>
                    </dgm:if>
                    <dgm:else name="Name22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2" fact="NaN" max="NaN"/>
                    </dgm:ruleLst>
                  </dgm:layoutNode>
                  <dgm:layoutNode name="level3hierChild">
                    <dgm:choose name="Name23">
                      <dgm:if name="Name24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5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forEach name="Name26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835DEF1-8A63-4E06-B423-5CCE608585D9}" type="datetimeFigureOut">
              <a:rPr lang="ru-RU" smtClean="0"/>
              <a:t>19.10.2021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85FE2A2-163C-4D33-95F8-FD737E4FB2A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66832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1ADE33-038C-4D3E-BB7C-79019C65B71E}" type="slidenum">
              <a:rPr lang="ru-RU" smtClean="0"/>
              <a:pPr/>
              <a:t>4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1641871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1ADE33-038C-4D3E-BB7C-79019C65B71E}" type="slidenum">
              <a:rPr lang="ru-RU" smtClean="0"/>
              <a:pPr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207307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475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7475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02C09297-DB11-4054-87B2-2DE29DC40BBB}" type="slidenum">
              <a:rPr lang="ru-RU" altLang="ru-RU" smtClean="0"/>
              <a:pPr/>
              <a:t>9</a:t>
            </a:fld>
            <a:endParaRPr lang="ru-RU" altLang="ru-RU" smtClean="0"/>
          </a:p>
        </p:txBody>
      </p:sp>
    </p:spTree>
    <p:extLst>
      <p:ext uri="{BB962C8B-B14F-4D97-AF65-F5344CB8AC3E}">
        <p14:creationId xmlns:p14="http://schemas.microsoft.com/office/powerpoint/2010/main" val="21883063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17779" y="802298"/>
            <a:ext cx="8637073" cy="2541431"/>
          </a:xfrm>
        </p:spPr>
        <p:txBody>
          <a:bodyPr bIns="0" anchor="b">
            <a:normAutofit/>
          </a:bodyPr>
          <a:lstStyle>
            <a:lvl1pPr algn="l">
              <a:defRPr sz="6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17780" y="3531204"/>
            <a:ext cx="8637072" cy="977621"/>
          </a:xfrm>
        </p:spPr>
        <p:txBody>
          <a:bodyPr tIns="91440" bIns="91440">
            <a:normAutofit/>
          </a:bodyPr>
          <a:lstStyle>
            <a:lvl1pPr marL="0" indent="0" algn="l">
              <a:buNone/>
              <a:defRPr sz="1800" b="0" cap="all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10/19/2021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16500" y="329307"/>
            <a:ext cx="4973915" cy="30920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37664" y="798973"/>
            <a:ext cx="811019" cy="503578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417780" y="3528542"/>
            <a:ext cx="863707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10/19/2021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26" name="Straight Connector 25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39111" y="798973"/>
            <a:ext cx="1615742" cy="465988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44672" y="798973"/>
            <a:ext cx="7828830" cy="465988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10/19/2021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9439111" y="798973"/>
            <a:ext cx="0" cy="4659889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10/19/2021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33" name="Straight Connector 32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4239" y="1756130"/>
            <a:ext cx="8643154" cy="1887950"/>
          </a:xfrm>
        </p:spPr>
        <p:txBody>
          <a:bodyPr anchor="b">
            <a:normAutofit/>
          </a:bodyPr>
          <a:lstStyle>
            <a:lvl1pPr algn="l"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4239" y="3806195"/>
            <a:ext cx="8630446" cy="1012929"/>
          </a:xfrm>
        </p:spPr>
        <p:txBody>
          <a:bodyPr tIns="91440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10/19/2021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454239" y="3804985"/>
            <a:ext cx="8630446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9217" y="804889"/>
            <a:ext cx="9605635" cy="105930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47331" y="2010878"/>
            <a:ext cx="4645152" cy="344859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13771" y="2017343"/>
            <a:ext cx="4645152" cy="34415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10/19/2021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35" name="Straight Connector 3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191" y="804163"/>
            <a:ext cx="9607661" cy="105631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191" y="2019549"/>
            <a:ext cx="4645152" cy="80194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47191" y="2824269"/>
            <a:ext cx="4645152" cy="264445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12362" y="2023003"/>
            <a:ext cx="4645152" cy="80223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12362" y="2821491"/>
            <a:ext cx="4645152" cy="263737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10/19/2021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29" name="Straight Connector 28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10/19/2021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25" name="Straight Connector 2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10/19/2021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671" y="798973"/>
            <a:ext cx="3273099" cy="2247117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43714" y="798974"/>
            <a:ext cx="6012470" cy="4658826"/>
          </a:xfrm>
        </p:spPr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44671" y="3205491"/>
            <a:ext cx="3275013" cy="2248181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10/19/2021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17" name="Straight Connector 16"/>
          <p:cNvCxnSpPr/>
          <p:nvPr/>
        </p:nvCxnSpPr>
        <p:spPr>
          <a:xfrm>
            <a:off x="1448280" y="3205491"/>
            <a:ext cx="3269490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7477387" y="482170"/>
            <a:ext cx="4074533" cy="5149101"/>
            <a:chOff x="7477387" y="482170"/>
            <a:chExt cx="4074533" cy="5149101"/>
          </a:xfrm>
        </p:grpSpPr>
        <p:sp>
          <p:nvSpPr>
            <p:cNvPr id="18" name="Rectangle 17"/>
            <p:cNvSpPr/>
            <p:nvPr/>
          </p:nvSpPr>
          <p:spPr bwMode="black">
            <a:xfrm>
              <a:off x="7477387" y="482170"/>
              <a:ext cx="4074533" cy="5149101"/>
            </a:xfrm>
            <a:prstGeom prst="rect">
              <a:avLst/>
            </a:prstGeom>
            <a:gradFill>
              <a:gsLst>
                <a:gs pos="0">
                  <a:srgbClr val="000001"/>
                </a:gs>
                <a:gs pos="100000">
                  <a:srgbClr val="191919"/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 bwMode="blackWhite">
            <a:xfrm>
              <a:off x="7790446" y="812506"/>
              <a:ext cx="3450289" cy="4466452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1206" y="1129513"/>
            <a:ext cx="5532328" cy="1830584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124389" y="1122542"/>
            <a:ext cx="2791171" cy="3866327"/>
          </a:xfrm>
          <a:solidFill>
            <a:schemeClr val="bg1">
              <a:lumMod val="8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50329" y="3145992"/>
            <a:ext cx="5524404" cy="2003742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447382" y="5469856"/>
            <a:ext cx="5527351" cy="320123"/>
          </a:xfrm>
        </p:spPr>
        <p:txBody>
          <a:bodyPr/>
          <a:lstStyle>
            <a:lvl1pPr algn="l">
              <a:defRPr/>
            </a:lvl1pPr>
          </a:lstStyle>
          <a:p>
            <a:fld id="{48A87A34-81AB-432B-8DAE-1953F412C126}" type="datetimeFigureOut">
              <a:rPr lang="en-US" dirty="0"/>
              <a:pPr/>
              <a:t>10/19/2021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447382" y="318640"/>
            <a:ext cx="5541004" cy="32093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31" name="Straight Connector 30"/>
          <p:cNvCxnSpPr/>
          <p:nvPr/>
        </p:nvCxnSpPr>
        <p:spPr>
          <a:xfrm>
            <a:off x="1447382" y="3143605"/>
            <a:ext cx="5527351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2019476"/>
            <a:ext cx="12192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 bwMode="black">
          <a:xfrm>
            <a:off x="0" y="6126480"/>
            <a:ext cx="12192000" cy="7429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51579" y="804519"/>
            <a:ext cx="9603275" cy="10492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1579" y="2015732"/>
            <a:ext cx="9603275" cy="34506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10/19/2021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51579" y="329307"/>
            <a:ext cx="5938836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0060" y="798973"/>
            <a:ext cx="811019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800">
                <a:solidFill>
                  <a:schemeClr val="accent1"/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6128413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0" i="0" kern="1200" cap="all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8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4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g"/><Relationship Id="rId4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ge.edu.ru/ru/main/brief-glossary/" TargetMode="External"/><Relationship Id="rId2" Type="http://schemas.openxmlformats.org/officeDocument/2006/relationships/hyperlink" Target="http://www.ege.edu.ru/ru/main/legal-documents/index.php?id_4=17886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ege.edu.ru/ru/main/blanks/" TargetMode="Externa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gia.edu.ru/ru/main/legal-documents/education/index.php?id_4=19192" TargetMode="External"/><Relationship Id="rId7" Type="http://schemas.openxmlformats.org/officeDocument/2006/relationships/hyperlink" Target="http://www.rustest.ru/" TargetMode="External"/><Relationship Id="rId2" Type="http://schemas.openxmlformats.org/officeDocument/2006/relationships/hyperlink" Target="http://gia.edu.ru/ru/main/legal-documents/federal/index.php?id_4=19190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fipi.ru/" TargetMode="External"/><Relationship Id="rId5" Type="http://schemas.openxmlformats.org/officeDocument/2006/relationships/hyperlink" Target="http://www.ege.edu.ru/ru/" TargetMode="External"/><Relationship Id="rId4" Type="http://schemas.openxmlformats.org/officeDocument/2006/relationships/hyperlink" Target="http://www.obrnadzor.gov.ru/ru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gia.edu.ru/ru/main/legal-documents/federal/index.php?id_4=19190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object 3"/>
          <p:cNvSpPr txBox="1"/>
          <p:nvPr/>
        </p:nvSpPr>
        <p:spPr>
          <a:xfrm>
            <a:off x="378823" y="992777"/>
            <a:ext cx="11431542" cy="349839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R="6350" algn="r">
              <a:lnSpc>
                <a:spcPct val="100000"/>
              </a:lnSpc>
              <a:spcBef>
                <a:spcPts val="100"/>
              </a:spcBef>
            </a:pPr>
            <a:r>
              <a:rPr sz="2400" b="1" spc="-5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Особенности</a:t>
            </a:r>
            <a:r>
              <a:rPr sz="2400" b="1" spc="-4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4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проведения</a:t>
            </a:r>
            <a:r>
              <a:rPr sz="2400" b="1" spc="-4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400" b="1" spc="-5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государственной</a:t>
            </a:r>
            <a:r>
              <a:rPr sz="2400" b="1" spc="-3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4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итоговой</a:t>
            </a:r>
            <a:r>
              <a:rPr sz="2400" b="1" spc="-4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400" b="1" spc="-5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аттестации</a:t>
            </a:r>
            <a:endParaRPr sz="24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R="6985" algn="r">
              <a:lnSpc>
                <a:spcPct val="100000"/>
              </a:lnSpc>
            </a:pPr>
            <a:r>
              <a:rPr sz="24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</a:t>
            </a:r>
            <a:r>
              <a:rPr sz="2400" b="1" spc="-55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4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образовательным</a:t>
            </a:r>
            <a:r>
              <a:rPr sz="2400" b="1" spc="-65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4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программам</a:t>
            </a:r>
          </a:p>
          <a:p>
            <a:pPr marR="5080" algn="r">
              <a:lnSpc>
                <a:spcPct val="100000"/>
              </a:lnSpc>
              <a:spcBef>
                <a:spcPts val="20"/>
              </a:spcBef>
            </a:pPr>
            <a:r>
              <a:rPr sz="24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основного</a:t>
            </a:r>
            <a:r>
              <a:rPr sz="2400" b="1" spc="-55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4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общего</a:t>
            </a:r>
            <a:r>
              <a:rPr sz="2400" b="1" spc="-4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4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образования</a:t>
            </a:r>
            <a:r>
              <a:rPr sz="2400" b="1" spc="-4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4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sz="2400" b="1" spc="-1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400" b="1" spc="5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2022</a:t>
            </a:r>
            <a:r>
              <a:rPr sz="2400" b="1" spc="-35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400" b="1" spc="5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году</a:t>
            </a:r>
            <a:endParaRPr sz="24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2700">
              <a:lnSpc>
                <a:spcPct val="100000"/>
              </a:lnSpc>
              <a:spcBef>
                <a:spcPts val="265"/>
              </a:spcBef>
            </a:pPr>
            <a:endParaRPr lang="ru-RU" b="1" spc="-25" dirty="0" smtClean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2700">
              <a:lnSpc>
                <a:spcPct val="100000"/>
              </a:lnSpc>
              <a:spcBef>
                <a:spcPts val="265"/>
              </a:spcBef>
            </a:pPr>
            <a:endParaRPr lang="ru-RU" b="1" spc="-25" dirty="0">
              <a:solidFill>
                <a:srgbClr val="2D398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2700">
              <a:lnSpc>
                <a:spcPct val="100000"/>
              </a:lnSpc>
              <a:spcBef>
                <a:spcPts val="265"/>
              </a:spcBef>
            </a:pPr>
            <a:endParaRPr lang="ru-RU" b="1" spc="-25" dirty="0" smtClean="0">
              <a:solidFill>
                <a:srgbClr val="2D398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2700">
              <a:lnSpc>
                <a:spcPct val="100000"/>
              </a:lnSpc>
              <a:spcBef>
                <a:spcPts val="265"/>
              </a:spcBef>
            </a:pPr>
            <a:endParaRPr lang="ru-RU" sz="2000" b="1" spc="-25" dirty="0" smtClean="0">
              <a:solidFill>
                <a:srgbClr val="2D398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2700">
              <a:lnSpc>
                <a:spcPct val="100000"/>
              </a:lnSpc>
              <a:spcBef>
                <a:spcPts val="265"/>
              </a:spcBef>
            </a:pPr>
            <a:r>
              <a:rPr lang="ru-RU" sz="2000" b="1" spc="-25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Мережко Людмила Викторовна, </a:t>
            </a:r>
          </a:p>
          <a:p>
            <a:pPr marL="12700">
              <a:lnSpc>
                <a:spcPct val="100000"/>
              </a:lnSpc>
              <a:spcBef>
                <a:spcPts val="265"/>
              </a:spcBef>
            </a:pPr>
            <a:r>
              <a:rPr lang="ru-RU" sz="2000" b="1" spc="-25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МБОУ </a:t>
            </a:r>
            <a:r>
              <a:rPr lang="ru-RU" sz="2000" b="1" spc="-25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Фоминская</a:t>
            </a:r>
            <a:r>
              <a:rPr lang="ru-RU" sz="2000" b="1" spc="-25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ООШ, 2021-2022 учебный год</a:t>
            </a:r>
            <a:endParaRPr sz="20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R="218440" algn="r">
              <a:lnSpc>
                <a:spcPct val="100000"/>
              </a:lnSpc>
              <a:spcBef>
                <a:spcPts val="870"/>
              </a:spcBef>
            </a:pPr>
            <a:endParaRPr sz="1800" dirty="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685475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Rectangle 3"/>
          <p:cNvSpPr>
            <a:spLocks noGrp="1" noChangeArrowheads="1"/>
          </p:cNvSpPr>
          <p:nvPr>
            <p:ph idx="1"/>
          </p:nvPr>
        </p:nvSpPr>
        <p:spPr>
          <a:xfrm>
            <a:off x="653143" y="1942966"/>
            <a:ext cx="9835345" cy="3721730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buFont typeface="Wingdings" pitchFamily="2" charset="2"/>
              <a:buNone/>
            </a:pPr>
            <a:r>
              <a:rPr lang="en-US" sz="3600" dirty="0">
                <a:cs typeface="Times New Roman" pitchFamily="18" charset="0"/>
              </a:rPr>
              <a:t> </a:t>
            </a:r>
            <a:r>
              <a:rPr lang="ru-RU" sz="3600" dirty="0"/>
              <a:t>    </a:t>
            </a:r>
            <a:endParaRPr lang="ru-RU" sz="400" dirty="0">
              <a:solidFill>
                <a:srgbClr val="000000"/>
              </a:solidFill>
            </a:endParaRPr>
          </a:p>
          <a:p>
            <a:pPr>
              <a:lnSpc>
                <a:spcPct val="90000"/>
              </a:lnSpc>
              <a:spcBef>
                <a:spcPct val="0"/>
              </a:spcBef>
              <a:buFont typeface="Wingdings" pitchFamily="2" charset="2"/>
              <a:buNone/>
            </a:pPr>
            <a:r>
              <a:rPr lang="ru-RU" dirty="0" smtClean="0">
                <a:solidFill>
                  <a:srgbClr val="000000"/>
                </a:solidFill>
                <a:cs typeface="Arial" charset="0"/>
              </a:rPr>
              <a:t> </a:t>
            </a: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Математика:</a:t>
            </a: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</a:rPr>
              <a:t> 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справочные материалы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</a:rPr>
              <a:t> выдаются вместе с экзаменационными материалами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</a:rPr>
              <a:t>  </a:t>
            </a:r>
          </a:p>
          <a:p>
            <a:pPr algn="just">
              <a:lnSpc>
                <a:spcPct val="90000"/>
              </a:lnSpc>
              <a:spcBef>
                <a:spcPct val="0"/>
              </a:spcBef>
              <a:buFont typeface="Wingdings" pitchFamily="2" charset="2"/>
              <a:buNone/>
            </a:pP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Русский язык: 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</a:rPr>
              <a:t>о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рфографический словарь выдается организаторами. </a:t>
            </a:r>
          </a:p>
          <a:p>
            <a:pPr algn="just">
              <a:lnSpc>
                <a:spcPct val="90000"/>
              </a:lnSpc>
              <a:spcBef>
                <a:spcPct val="0"/>
              </a:spcBef>
              <a:buFont typeface="Wingdings" pitchFamily="2" charset="2"/>
              <a:buNone/>
            </a:pP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География: 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географические атласы для 7, 8 и 9 классов выдаются организаторами.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855641" y="188640"/>
            <a:ext cx="7146479" cy="1754326"/>
          </a:xfrm>
          <a:prstGeom prst="rect">
            <a:avLst/>
          </a:prstGeom>
          <a:ln>
            <a:noFill/>
          </a:ln>
          <a:effectLst>
            <a:glow rad="63500">
              <a:schemeClr val="accent1">
                <a:satMod val="175000"/>
                <a:alpha val="40000"/>
              </a:schemeClr>
            </a:glow>
            <a:innerShdw blurRad="63500" dist="50800" dir="10800000">
              <a:prstClr val="black">
                <a:alpha val="50000"/>
              </a:prstClr>
            </a:inn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 prst="angle"/>
          </a:sp3d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320040" indent="-320040" algn="ctr">
              <a:spcBef>
                <a:spcPts val="700"/>
              </a:spcBef>
              <a:buClr>
                <a:srgbClr val="EA157A"/>
              </a:buClr>
              <a:buSzPct val="60000"/>
              <a:defRPr/>
            </a:pPr>
            <a:r>
              <a:rPr lang="ru-RU" sz="3600" b="1" dirty="0">
                <a:ln w="11430"/>
                <a:solidFill>
                  <a:schemeClr val="accent1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Дополнительные материалы и оборудование, используемые на экзамене в 9-х классах</a:t>
            </a:r>
          </a:p>
        </p:txBody>
      </p:sp>
      <p:pic>
        <p:nvPicPr>
          <p:cNvPr id="6" name="Рисунок 5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515086" y="4019709"/>
            <a:ext cx="2463234" cy="1644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793967435"/>
      </p:ext>
    </p:extLst>
  </p:cSld>
  <p:clrMapOvr>
    <a:masterClrMapping/>
  </p:clrMapOvr>
  <p:transition>
    <p:split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451579" y="804519"/>
            <a:ext cx="9603275" cy="50526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10" dirty="0">
                <a:solidFill>
                  <a:srgbClr val="7030A0"/>
                </a:solidFill>
              </a:rPr>
              <a:t>Особенности</a:t>
            </a:r>
            <a:r>
              <a:rPr spc="20" dirty="0">
                <a:solidFill>
                  <a:srgbClr val="7030A0"/>
                </a:solidFill>
              </a:rPr>
              <a:t> </a:t>
            </a:r>
            <a:r>
              <a:rPr spc="-10" dirty="0" err="1">
                <a:solidFill>
                  <a:srgbClr val="7030A0"/>
                </a:solidFill>
              </a:rPr>
              <a:t>проведения</a:t>
            </a:r>
            <a:r>
              <a:rPr dirty="0">
                <a:solidFill>
                  <a:srgbClr val="7030A0"/>
                </a:solidFill>
              </a:rPr>
              <a:t> </a:t>
            </a:r>
            <a:r>
              <a:rPr lang="ru-RU" spc="-5" dirty="0" smtClean="0">
                <a:solidFill>
                  <a:srgbClr val="7030A0"/>
                </a:solidFill>
              </a:rPr>
              <a:t>ОГЭ</a:t>
            </a:r>
            <a:r>
              <a:rPr spc="-20" dirty="0" smtClean="0">
                <a:solidFill>
                  <a:srgbClr val="7030A0"/>
                </a:solidFill>
              </a:rPr>
              <a:t> </a:t>
            </a:r>
            <a:r>
              <a:rPr dirty="0">
                <a:solidFill>
                  <a:srgbClr val="7030A0"/>
                </a:solidFill>
              </a:rPr>
              <a:t>в</a:t>
            </a:r>
            <a:r>
              <a:rPr spc="-10" dirty="0">
                <a:solidFill>
                  <a:srgbClr val="7030A0"/>
                </a:solidFill>
              </a:rPr>
              <a:t> 2022</a:t>
            </a:r>
            <a:r>
              <a:rPr spc="25" dirty="0">
                <a:solidFill>
                  <a:srgbClr val="7030A0"/>
                </a:solidFill>
              </a:rPr>
              <a:t> </a:t>
            </a:r>
            <a:r>
              <a:rPr spc="-20" dirty="0">
                <a:solidFill>
                  <a:srgbClr val="7030A0"/>
                </a:solidFill>
              </a:rPr>
              <a:t>году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grpSp>
        <p:nvGrpSpPr>
          <p:cNvPr id="3" name="object 3"/>
          <p:cNvGrpSpPr/>
          <p:nvPr/>
        </p:nvGrpSpPr>
        <p:grpSpPr>
          <a:xfrm>
            <a:off x="152400" y="2476500"/>
            <a:ext cx="12039600" cy="4381500"/>
            <a:chOff x="152400" y="2476500"/>
            <a:chExt cx="12039600" cy="4381500"/>
          </a:xfrm>
        </p:grpSpPr>
        <p:sp>
          <p:nvSpPr>
            <p:cNvPr id="4" name="object 4"/>
            <p:cNvSpPr/>
            <p:nvPr/>
          </p:nvSpPr>
          <p:spPr>
            <a:xfrm>
              <a:off x="5198364" y="4206239"/>
              <a:ext cx="612775" cy="457200"/>
            </a:xfrm>
            <a:custGeom>
              <a:avLst/>
              <a:gdLst/>
              <a:ahLst/>
              <a:cxnLst/>
              <a:rect l="l" t="t" r="r" b="b"/>
              <a:pathLst>
                <a:path w="612775" h="457200">
                  <a:moveTo>
                    <a:pt x="536321" y="0"/>
                  </a:moveTo>
                  <a:lnTo>
                    <a:pt x="69087" y="381"/>
                  </a:lnTo>
                  <a:lnTo>
                    <a:pt x="30225" y="15493"/>
                  </a:lnTo>
                  <a:lnTo>
                    <a:pt x="5334" y="48133"/>
                  </a:lnTo>
                  <a:lnTo>
                    <a:pt x="0" y="76200"/>
                  </a:lnTo>
                  <a:lnTo>
                    <a:pt x="381" y="388112"/>
                  </a:lnTo>
                  <a:lnTo>
                    <a:pt x="15494" y="426974"/>
                  </a:lnTo>
                  <a:lnTo>
                    <a:pt x="48133" y="451866"/>
                  </a:lnTo>
                  <a:lnTo>
                    <a:pt x="76200" y="457200"/>
                  </a:lnTo>
                  <a:lnTo>
                    <a:pt x="543433" y="456819"/>
                  </a:lnTo>
                  <a:lnTo>
                    <a:pt x="582295" y="441706"/>
                  </a:lnTo>
                  <a:lnTo>
                    <a:pt x="607187" y="409067"/>
                  </a:lnTo>
                  <a:lnTo>
                    <a:pt x="612521" y="381000"/>
                  </a:lnTo>
                  <a:lnTo>
                    <a:pt x="612139" y="69087"/>
                  </a:lnTo>
                  <a:lnTo>
                    <a:pt x="597026" y="30226"/>
                  </a:lnTo>
                  <a:lnTo>
                    <a:pt x="564388" y="5334"/>
                  </a:lnTo>
                  <a:lnTo>
                    <a:pt x="536321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5" name="object 5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9720071" y="2476500"/>
              <a:ext cx="2471928" cy="1607820"/>
            </a:xfrm>
            <a:prstGeom prst="rect">
              <a:avLst/>
            </a:prstGeom>
          </p:spPr>
        </p:pic>
        <p:pic>
          <p:nvPicPr>
            <p:cNvPr id="6" name="object 6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950208" y="4751830"/>
              <a:ext cx="3108960" cy="2106166"/>
            </a:xfrm>
            <a:prstGeom prst="rect">
              <a:avLst/>
            </a:prstGeom>
          </p:spPr>
        </p:pic>
        <p:sp>
          <p:nvSpPr>
            <p:cNvPr id="7" name="object 7"/>
            <p:cNvSpPr/>
            <p:nvPr/>
          </p:nvSpPr>
          <p:spPr>
            <a:xfrm>
              <a:off x="672083" y="4818888"/>
              <a:ext cx="10854055" cy="708660"/>
            </a:xfrm>
            <a:custGeom>
              <a:avLst/>
              <a:gdLst/>
              <a:ahLst/>
              <a:cxnLst/>
              <a:rect l="l" t="t" r="r" b="b"/>
              <a:pathLst>
                <a:path w="10854055" h="708660">
                  <a:moveTo>
                    <a:pt x="10853801" y="0"/>
                  </a:moveTo>
                  <a:lnTo>
                    <a:pt x="0" y="0"/>
                  </a:lnTo>
                  <a:lnTo>
                    <a:pt x="0" y="708660"/>
                  </a:lnTo>
                  <a:lnTo>
                    <a:pt x="10853801" y="708660"/>
                  </a:lnTo>
                  <a:lnTo>
                    <a:pt x="10853801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8" name="object 8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52400" y="5408674"/>
              <a:ext cx="2019300" cy="1432558"/>
            </a:xfrm>
            <a:prstGeom prst="rect">
              <a:avLst/>
            </a:prstGeom>
          </p:spPr>
        </p:pic>
      </p:grpSp>
      <p:sp>
        <p:nvSpPr>
          <p:cNvPr id="9" name="object 9"/>
          <p:cNvSpPr txBox="1"/>
          <p:nvPr/>
        </p:nvSpPr>
        <p:spPr>
          <a:xfrm>
            <a:off x="489915" y="1545184"/>
            <a:ext cx="10622280" cy="991869"/>
          </a:xfrm>
          <a:prstGeom prst="rect">
            <a:avLst/>
          </a:prstGeom>
        </p:spPr>
        <p:txBody>
          <a:bodyPr vert="horz" wrap="square" lIns="0" tIns="190500" rIns="0" bIns="0" rtlCol="0">
            <a:spAutoFit/>
          </a:bodyPr>
          <a:lstStyle/>
          <a:p>
            <a:pPr marL="355600" indent="-342900">
              <a:lnSpc>
                <a:spcPct val="100000"/>
              </a:lnSpc>
              <a:spcBef>
                <a:spcPts val="1500"/>
              </a:spcBef>
              <a:buFont typeface="Wingdings"/>
              <a:buChar char=""/>
              <a:tabLst>
                <a:tab pos="354965" algn="l"/>
                <a:tab pos="355600" algn="l"/>
              </a:tabLst>
            </a:pPr>
            <a:r>
              <a:rPr sz="2000" b="1" spc="-45" dirty="0">
                <a:solidFill>
                  <a:srgbClr val="1F477B"/>
                </a:solidFill>
                <a:latin typeface="Times New Roman"/>
                <a:cs typeface="Times New Roman"/>
              </a:rPr>
              <a:t>Усовершенствование</a:t>
            </a:r>
            <a:r>
              <a:rPr sz="2000" b="1" spc="-55" dirty="0">
                <a:solidFill>
                  <a:srgbClr val="1F477B"/>
                </a:solidFill>
                <a:latin typeface="Times New Roman"/>
                <a:cs typeface="Times New Roman"/>
              </a:rPr>
              <a:t> </a:t>
            </a:r>
            <a:r>
              <a:rPr sz="2000" b="1" spc="-10" dirty="0">
                <a:solidFill>
                  <a:srgbClr val="1F477B"/>
                </a:solidFill>
                <a:latin typeface="Times New Roman"/>
                <a:cs typeface="Times New Roman"/>
              </a:rPr>
              <a:t>экзаменационных</a:t>
            </a:r>
            <a:r>
              <a:rPr sz="2000" b="1" spc="-55" dirty="0">
                <a:solidFill>
                  <a:srgbClr val="1F477B"/>
                </a:solidFill>
                <a:latin typeface="Times New Roman"/>
                <a:cs typeface="Times New Roman"/>
              </a:rPr>
              <a:t> </a:t>
            </a:r>
            <a:r>
              <a:rPr sz="2000" b="1" spc="-25" dirty="0">
                <a:solidFill>
                  <a:srgbClr val="1F477B"/>
                </a:solidFill>
                <a:latin typeface="Times New Roman"/>
                <a:cs typeface="Times New Roman"/>
              </a:rPr>
              <a:t>моделей</a:t>
            </a:r>
            <a:r>
              <a:rPr sz="2000" b="1" spc="-10" dirty="0">
                <a:solidFill>
                  <a:srgbClr val="1F477B"/>
                </a:solidFill>
                <a:latin typeface="Times New Roman"/>
                <a:cs typeface="Times New Roman"/>
              </a:rPr>
              <a:t> </a:t>
            </a:r>
            <a:r>
              <a:rPr sz="2000" b="1" spc="-5" dirty="0">
                <a:solidFill>
                  <a:srgbClr val="1F477B"/>
                </a:solidFill>
                <a:latin typeface="Times New Roman"/>
                <a:cs typeface="Times New Roman"/>
              </a:rPr>
              <a:t>по</a:t>
            </a:r>
            <a:r>
              <a:rPr sz="2000" b="1" spc="15" dirty="0">
                <a:solidFill>
                  <a:srgbClr val="1F477B"/>
                </a:solidFill>
                <a:latin typeface="Times New Roman"/>
                <a:cs typeface="Times New Roman"/>
              </a:rPr>
              <a:t> </a:t>
            </a:r>
            <a:r>
              <a:rPr sz="2000" b="1" spc="-30" dirty="0">
                <a:solidFill>
                  <a:srgbClr val="1F477B"/>
                </a:solidFill>
                <a:latin typeface="Times New Roman"/>
                <a:cs typeface="Times New Roman"/>
              </a:rPr>
              <a:t>большинству</a:t>
            </a:r>
            <a:r>
              <a:rPr sz="2000" b="1" spc="-20" dirty="0">
                <a:solidFill>
                  <a:srgbClr val="1F477B"/>
                </a:solidFill>
                <a:latin typeface="Times New Roman"/>
                <a:cs typeface="Times New Roman"/>
              </a:rPr>
              <a:t> </a:t>
            </a:r>
            <a:r>
              <a:rPr sz="2000" b="1" dirty="0">
                <a:solidFill>
                  <a:srgbClr val="1F477B"/>
                </a:solidFill>
                <a:latin typeface="Times New Roman"/>
                <a:cs typeface="Times New Roman"/>
              </a:rPr>
              <a:t>учебных</a:t>
            </a:r>
            <a:r>
              <a:rPr sz="2000" b="1" spc="-55" dirty="0">
                <a:solidFill>
                  <a:srgbClr val="1F477B"/>
                </a:solidFill>
                <a:latin typeface="Times New Roman"/>
                <a:cs typeface="Times New Roman"/>
              </a:rPr>
              <a:t> </a:t>
            </a:r>
            <a:r>
              <a:rPr sz="2000" b="1" spc="-30" dirty="0">
                <a:solidFill>
                  <a:srgbClr val="1F477B"/>
                </a:solidFill>
                <a:latin typeface="Times New Roman"/>
                <a:cs typeface="Times New Roman"/>
              </a:rPr>
              <a:t>предметов</a:t>
            </a:r>
            <a:r>
              <a:rPr sz="2000" b="1" spc="-5" dirty="0">
                <a:solidFill>
                  <a:srgbClr val="1F477B"/>
                </a:solidFill>
                <a:latin typeface="Times New Roman"/>
                <a:cs typeface="Times New Roman"/>
              </a:rPr>
              <a:t> </a:t>
            </a:r>
            <a:r>
              <a:rPr sz="2000" b="1" dirty="0">
                <a:solidFill>
                  <a:srgbClr val="1F477B"/>
                </a:solidFill>
                <a:latin typeface="Times New Roman"/>
                <a:cs typeface="Times New Roman"/>
              </a:rPr>
              <a:t>ОГЭ</a:t>
            </a:r>
            <a:endParaRPr sz="2000" dirty="0">
              <a:latin typeface="Times New Roman"/>
              <a:cs typeface="Times New Roman"/>
            </a:endParaRPr>
          </a:p>
          <a:p>
            <a:pPr marL="2108200" lvl="1" indent="-343535">
              <a:lnSpc>
                <a:spcPct val="100000"/>
              </a:lnSpc>
              <a:spcBef>
                <a:spcPts val="1405"/>
              </a:spcBef>
              <a:buFont typeface="Wingdings"/>
              <a:buChar char=""/>
              <a:tabLst>
                <a:tab pos="2108200" algn="l"/>
                <a:tab pos="2108835" algn="l"/>
              </a:tabLst>
            </a:pPr>
            <a:r>
              <a:rPr sz="2000" b="1" spc="-40" dirty="0">
                <a:solidFill>
                  <a:srgbClr val="1F477B"/>
                </a:solidFill>
                <a:latin typeface="Times New Roman"/>
                <a:cs typeface="Times New Roman"/>
              </a:rPr>
              <a:t>Печать</a:t>
            </a:r>
            <a:r>
              <a:rPr sz="2000" b="1" spc="-30" dirty="0">
                <a:solidFill>
                  <a:srgbClr val="1F477B"/>
                </a:solidFill>
                <a:latin typeface="Times New Roman"/>
                <a:cs typeface="Times New Roman"/>
              </a:rPr>
              <a:t> </a:t>
            </a:r>
            <a:r>
              <a:rPr sz="2000" b="1" dirty="0">
                <a:solidFill>
                  <a:srgbClr val="1F477B"/>
                </a:solidFill>
                <a:latin typeface="Times New Roman"/>
                <a:cs typeface="Times New Roman"/>
              </a:rPr>
              <a:t>и</a:t>
            </a:r>
            <a:r>
              <a:rPr sz="2000" b="1" spc="-15" dirty="0">
                <a:solidFill>
                  <a:srgbClr val="1F477B"/>
                </a:solidFill>
                <a:latin typeface="Times New Roman"/>
                <a:cs typeface="Times New Roman"/>
              </a:rPr>
              <a:t> </a:t>
            </a:r>
            <a:r>
              <a:rPr sz="2000" b="1" spc="-20" dirty="0">
                <a:solidFill>
                  <a:srgbClr val="1F477B"/>
                </a:solidFill>
                <a:latin typeface="Times New Roman"/>
                <a:cs typeface="Times New Roman"/>
              </a:rPr>
              <a:t>сканирование</a:t>
            </a:r>
            <a:r>
              <a:rPr sz="2000" b="1" spc="-75" dirty="0">
                <a:solidFill>
                  <a:srgbClr val="1F477B"/>
                </a:solidFill>
                <a:latin typeface="Times New Roman"/>
                <a:cs typeface="Times New Roman"/>
              </a:rPr>
              <a:t> </a:t>
            </a:r>
            <a:r>
              <a:rPr sz="2000" b="1" dirty="0">
                <a:solidFill>
                  <a:srgbClr val="1F477B"/>
                </a:solidFill>
                <a:latin typeface="Times New Roman"/>
                <a:cs typeface="Times New Roman"/>
              </a:rPr>
              <a:t>ЭМ</a:t>
            </a:r>
            <a:r>
              <a:rPr sz="2000" b="1" spc="-10" dirty="0">
                <a:solidFill>
                  <a:srgbClr val="1F477B"/>
                </a:solidFill>
                <a:latin typeface="Times New Roman"/>
                <a:cs typeface="Times New Roman"/>
              </a:rPr>
              <a:t> </a:t>
            </a:r>
            <a:r>
              <a:rPr sz="2000" b="1" dirty="0">
                <a:solidFill>
                  <a:srgbClr val="1F477B"/>
                </a:solidFill>
                <a:latin typeface="Times New Roman"/>
                <a:cs typeface="Times New Roman"/>
              </a:rPr>
              <a:t>в</a:t>
            </a:r>
            <a:r>
              <a:rPr sz="2000" b="1" spc="-25" dirty="0">
                <a:solidFill>
                  <a:srgbClr val="1F477B"/>
                </a:solidFill>
                <a:latin typeface="Times New Roman"/>
                <a:cs typeface="Times New Roman"/>
              </a:rPr>
              <a:t> </a:t>
            </a:r>
            <a:r>
              <a:rPr sz="2000" b="1" dirty="0">
                <a:solidFill>
                  <a:srgbClr val="1F477B"/>
                </a:solidFill>
                <a:latin typeface="Times New Roman"/>
                <a:cs typeface="Times New Roman"/>
              </a:rPr>
              <a:t>ППЭ</a:t>
            </a:r>
            <a:r>
              <a:rPr sz="2000" b="1" spc="-50" dirty="0">
                <a:solidFill>
                  <a:srgbClr val="1F477B"/>
                </a:solidFill>
                <a:latin typeface="Times New Roman"/>
                <a:cs typeface="Times New Roman"/>
              </a:rPr>
              <a:t> </a:t>
            </a:r>
            <a:r>
              <a:rPr sz="2000" b="1" dirty="0">
                <a:solidFill>
                  <a:srgbClr val="1F477B"/>
                </a:solidFill>
                <a:latin typeface="Times New Roman"/>
                <a:cs typeface="Times New Roman"/>
              </a:rPr>
              <a:t>ГИА-9</a:t>
            </a:r>
            <a:endParaRPr sz="2000" dirty="0">
              <a:latin typeface="Times New Roman"/>
              <a:cs typeface="Times New Roman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915111" y="3457447"/>
            <a:ext cx="9968230" cy="125920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633980" indent="-343535">
              <a:lnSpc>
                <a:spcPct val="100000"/>
              </a:lnSpc>
              <a:spcBef>
                <a:spcPts val="100"/>
              </a:spcBef>
              <a:buFont typeface="Wingdings"/>
              <a:buChar char=""/>
              <a:tabLst>
                <a:tab pos="2633980" algn="l"/>
                <a:tab pos="2634615" algn="l"/>
              </a:tabLst>
            </a:pPr>
            <a:r>
              <a:rPr sz="1800" b="1" spc="-20" dirty="0">
                <a:solidFill>
                  <a:srgbClr val="1F477B"/>
                </a:solidFill>
                <a:latin typeface="Times New Roman"/>
                <a:cs typeface="Times New Roman"/>
              </a:rPr>
              <a:t>Проведение</a:t>
            </a:r>
            <a:r>
              <a:rPr sz="1800" b="1" spc="15" dirty="0">
                <a:solidFill>
                  <a:srgbClr val="1F477B"/>
                </a:solidFill>
                <a:latin typeface="Times New Roman"/>
                <a:cs typeface="Times New Roman"/>
              </a:rPr>
              <a:t> </a:t>
            </a:r>
            <a:r>
              <a:rPr sz="1800" b="1" spc="-25" dirty="0">
                <a:solidFill>
                  <a:srgbClr val="1F477B"/>
                </a:solidFill>
                <a:latin typeface="Times New Roman"/>
                <a:cs typeface="Times New Roman"/>
              </a:rPr>
              <a:t>экзаменов</a:t>
            </a:r>
            <a:r>
              <a:rPr sz="1800" b="1" spc="35" dirty="0">
                <a:solidFill>
                  <a:srgbClr val="1F477B"/>
                </a:solidFill>
                <a:latin typeface="Times New Roman"/>
                <a:cs typeface="Times New Roman"/>
              </a:rPr>
              <a:t> </a:t>
            </a:r>
            <a:r>
              <a:rPr sz="1800" b="1" dirty="0">
                <a:solidFill>
                  <a:srgbClr val="1F477B"/>
                </a:solidFill>
                <a:latin typeface="Times New Roman"/>
                <a:cs typeface="Times New Roman"/>
              </a:rPr>
              <a:t>ОГЭ</a:t>
            </a:r>
            <a:r>
              <a:rPr sz="1800" b="1" spc="5" dirty="0">
                <a:solidFill>
                  <a:srgbClr val="1F477B"/>
                </a:solidFill>
                <a:latin typeface="Times New Roman"/>
                <a:cs typeface="Times New Roman"/>
              </a:rPr>
              <a:t> </a:t>
            </a:r>
            <a:r>
              <a:rPr sz="1800" b="1" dirty="0">
                <a:solidFill>
                  <a:srgbClr val="1F477B"/>
                </a:solidFill>
                <a:latin typeface="Times New Roman"/>
                <a:cs typeface="Times New Roman"/>
              </a:rPr>
              <a:t>в </a:t>
            </a:r>
            <a:r>
              <a:rPr sz="1800" b="1" spc="-25" dirty="0">
                <a:solidFill>
                  <a:srgbClr val="1F477B"/>
                </a:solidFill>
                <a:latin typeface="Times New Roman"/>
                <a:cs typeface="Times New Roman"/>
              </a:rPr>
              <a:t>компьютерной</a:t>
            </a:r>
            <a:r>
              <a:rPr sz="1800" b="1" spc="30" dirty="0">
                <a:solidFill>
                  <a:srgbClr val="1F477B"/>
                </a:solidFill>
                <a:latin typeface="Times New Roman"/>
                <a:cs typeface="Times New Roman"/>
              </a:rPr>
              <a:t> </a:t>
            </a:r>
            <a:r>
              <a:rPr sz="1800" b="1" spc="-25" dirty="0">
                <a:solidFill>
                  <a:srgbClr val="1F477B"/>
                </a:solidFill>
                <a:latin typeface="Times New Roman"/>
                <a:cs typeface="Times New Roman"/>
              </a:rPr>
              <a:t>форме</a:t>
            </a:r>
            <a:endParaRPr sz="18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45"/>
              </a:spcBef>
            </a:pPr>
            <a:endParaRPr sz="2350">
              <a:latin typeface="Times New Roman"/>
              <a:cs typeface="Times New Roman"/>
            </a:endParaRPr>
          </a:p>
          <a:p>
            <a:pPr marL="215265" indent="-203200">
              <a:lnSpc>
                <a:spcPct val="100000"/>
              </a:lnSpc>
              <a:spcBef>
                <a:spcPts val="5"/>
              </a:spcBef>
              <a:buSzPct val="95000"/>
              <a:buFont typeface="Wingdings"/>
              <a:buChar char=""/>
              <a:tabLst>
                <a:tab pos="215900" algn="l"/>
              </a:tabLst>
            </a:pPr>
            <a:r>
              <a:rPr sz="2000" b="1" spc="-5" dirty="0">
                <a:solidFill>
                  <a:srgbClr val="1F477B"/>
                </a:solidFill>
                <a:latin typeface="Times New Roman"/>
                <a:cs typeface="Times New Roman"/>
              </a:rPr>
              <a:t>Применение</a:t>
            </a:r>
            <a:r>
              <a:rPr sz="2000" b="1" spc="-55" dirty="0">
                <a:solidFill>
                  <a:srgbClr val="1F477B"/>
                </a:solidFill>
                <a:latin typeface="Times New Roman"/>
                <a:cs typeface="Times New Roman"/>
              </a:rPr>
              <a:t> </a:t>
            </a:r>
            <a:r>
              <a:rPr sz="2000" b="1" spc="-15" dirty="0">
                <a:solidFill>
                  <a:srgbClr val="1F477B"/>
                </a:solidFill>
                <a:latin typeface="Times New Roman"/>
                <a:cs typeface="Times New Roman"/>
              </a:rPr>
              <a:t>технологии</a:t>
            </a:r>
            <a:r>
              <a:rPr sz="2000" b="1" spc="-55" dirty="0">
                <a:solidFill>
                  <a:srgbClr val="1F477B"/>
                </a:solidFill>
                <a:latin typeface="Times New Roman"/>
                <a:cs typeface="Times New Roman"/>
              </a:rPr>
              <a:t> </a:t>
            </a:r>
            <a:r>
              <a:rPr sz="2000" b="1" spc="-30" dirty="0">
                <a:solidFill>
                  <a:srgbClr val="1F477B"/>
                </a:solidFill>
                <a:latin typeface="Times New Roman"/>
                <a:cs typeface="Times New Roman"/>
              </a:rPr>
              <a:t>передачи</a:t>
            </a:r>
            <a:r>
              <a:rPr sz="2000" b="1" spc="-20" dirty="0">
                <a:solidFill>
                  <a:srgbClr val="1F477B"/>
                </a:solidFill>
                <a:latin typeface="Times New Roman"/>
                <a:cs typeface="Times New Roman"/>
              </a:rPr>
              <a:t> </a:t>
            </a:r>
            <a:r>
              <a:rPr sz="2000" b="1" spc="-10" dirty="0">
                <a:solidFill>
                  <a:srgbClr val="1F477B"/>
                </a:solidFill>
                <a:latin typeface="Times New Roman"/>
                <a:cs typeface="Times New Roman"/>
              </a:rPr>
              <a:t>экзаменационных</a:t>
            </a:r>
            <a:r>
              <a:rPr sz="2000" b="1" spc="-70" dirty="0">
                <a:solidFill>
                  <a:srgbClr val="1F477B"/>
                </a:solidFill>
                <a:latin typeface="Times New Roman"/>
                <a:cs typeface="Times New Roman"/>
              </a:rPr>
              <a:t> </a:t>
            </a:r>
            <a:r>
              <a:rPr sz="2000" b="1" spc="-20" dirty="0">
                <a:solidFill>
                  <a:srgbClr val="1F477B"/>
                </a:solidFill>
                <a:latin typeface="Times New Roman"/>
                <a:cs typeface="Times New Roman"/>
              </a:rPr>
              <a:t>материалов</a:t>
            </a:r>
            <a:r>
              <a:rPr sz="2000" b="1" spc="-50" dirty="0">
                <a:solidFill>
                  <a:srgbClr val="1F477B"/>
                </a:solidFill>
                <a:latin typeface="Times New Roman"/>
                <a:cs typeface="Times New Roman"/>
              </a:rPr>
              <a:t> </a:t>
            </a:r>
            <a:r>
              <a:rPr sz="2000" b="1" spc="-5" dirty="0">
                <a:solidFill>
                  <a:srgbClr val="1F477B"/>
                </a:solidFill>
                <a:latin typeface="Times New Roman"/>
                <a:cs typeface="Times New Roman"/>
              </a:rPr>
              <a:t>ОГЭ/ЕГЭ</a:t>
            </a:r>
            <a:r>
              <a:rPr sz="2000" b="1" spc="15" dirty="0">
                <a:solidFill>
                  <a:srgbClr val="1F477B"/>
                </a:solidFill>
                <a:latin typeface="Times New Roman"/>
                <a:cs typeface="Times New Roman"/>
              </a:rPr>
              <a:t> </a:t>
            </a:r>
            <a:r>
              <a:rPr sz="2000" b="1" spc="-5" dirty="0">
                <a:solidFill>
                  <a:srgbClr val="1F477B"/>
                </a:solidFill>
                <a:latin typeface="Times New Roman"/>
                <a:cs typeface="Times New Roman"/>
              </a:rPr>
              <a:t>по</a:t>
            </a:r>
            <a:endParaRPr sz="20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sz="2000" b="1" spc="-15" dirty="0">
                <a:solidFill>
                  <a:srgbClr val="1F477B"/>
                </a:solidFill>
                <a:latin typeface="Times New Roman"/>
                <a:cs typeface="Times New Roman"/>
              </a:rPr>
              <a:t>информационно-коммуникационной</a:t>
            </a:r>
            <a:r>
              <a:rPr sz="2000" b="1" spc="-80" dirty="0">
                <a:solidFill>
                  <a:srgbClr val="1F477B"/>
                </a:solidFill>
                <a:latin typeface="Times New Roman"/>
                <a:cs typeface="Times New Roman"/>
              </a:rPr>
              <a:t> </a:t>
            </a:r>
            <a:r>
              <a:rPr sz="2000" b="1" spc="5" dirty="0">
                <a:solidFill>
                  <a:srgbClr val="1F477B"/>
                </a:solidFill>
                <a:latin typeface="Times New Roman"/>
                <a:cs typeface="Times New Roman"/>
              </a:rPr>
              <a:t>сети</a:t>
            </a:r>
            <a:r>
              <a:rPr sz="2000" b="1" spc="10" dirty="0">
                <a:solidFill>
                  <a:srgbClr val="1F477B"/>
                </a:solidFill>
                <a:latin typeface="Times New Roman"/>
                <a:cs typeface="Times New Roman"/>
              </a:rPr>
              <a:t> </a:t>
            </a:r>
            <a:r>
              <a:rPr sz="2000" b="1" spc="-5" dirty="0">
                <a:solidFill>
                  <a:srgbClr val="1F477B"/>
                </a:solidFill>
                <a:latin typeface="Times New Roman"/>
                <a:cs typeface="Times New Roman"/>
              </a:rPr>
              <a:t>«Интернет»</a:t>
            </a:r>
            <a:r>
              <a:rPr sz="2000" b="1" dirty="0">
                <a:solidFill>
                  <a:srgbClr val="1F477B"/>
                </a:solidFill>
                <a:latin typeface="Times New Roman"/>
                <a:cs typeface="Times New Roman"/>
              </a:rPr>
              <a:t> в</a:t>
            </a:r>
            <a:r>
              <a:rPr sz="2000" b="1" spc="-15" dirty="0">
                <a:solidFill>
                  <a:srgbClr val="1F477B"/>
                </a:solidFill>
                <a:latin typeface="Times New Roman"/>
                <a:cs typeface="Times New Roman"/>
              </a:rPr>
              <a:t> </a:t>
            </a:r>
            <a:r>
              <a:rPr sz="2000" b="1" dirty="0">
                <a:solidFill>
                  <a:srgbClr val="1F477B"/>
                </a:solidFill>
                <a:latin typeface="Times New Roman"/>
                <a:cs typeface="Times New Roman"/>
              </a:rPr>
              <a:t>пункты</a:t>
            </a:r>
            <a:r>
              <a:rPr sz="2000" b="1" spc="-40" dirty="0">
                <a:solidFill>
                  <a:srgbClr val="1F477B"/>
                </a:solidFill>
                <a:latin typeface="Times New Roman"/>
                <a:cs typeface="Times New Roman"/>
              </a:rPr>
              <a:t> </a:t>
            </a:r>
            <a:r>
              <a:rPr sz="2000" b="1" spc="-20" dirty="0">
                <a:solidFill>
                  <a:srgbClr val="1F477B"/>
                </a:solidFill>
                <a:latin typeface="Times New Roman"/>
                <a:cs typeface="Times New Roman"/>
              </a:rPr>
              <a:t>проведения</a:t>
            </a:r>
            <a:r>
              <a:rPr sz="2000" b="1" spc="-40" dirty="0">
                <a:solidFill>
                  <a:srgbClr val="1F477B"/>
                </a:solidFill>
                <a:latin typeface="Times New Roman"/>
                <a:cs typeface="Times New Roman"/>
              </a:rPr>
              <a:t> </a:t>
            </a:r>
            <a:r>
              <a:rPr sz="2000" b="1" spc="-20" dirty="0">
                <a:solidFill>
                  <a:srgbClr val="1F477B"/>
                </a:solidFill>
                <a:latin typeface="Times New Roman"/>
                <a:cs typeface="Times New Roman"/>
              </a:rPr>
              <a:t>экзаменов</a:t>
            </a:r>
            <a:endParaRPr sz="2000">
              <a:latin typeface="Times New Roman"/>
              <a:cs typeface="Times New Roman"/>
            </a:endParaRPr>
          </a:p>
        </p:txBody>
      </p:sp>
      <p:pic>
        <p:nvPicPr>
          <p:cNvPr id="11" name="object 11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207263" y="2667000"/>
            <a:ext cx="2299716" cy="12877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471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946366" y="215900"/>
            <a:ext cx="6842923" cy="56682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600" dirty="0">
                <a:solidFill>
                  <a:srgbClr val="7030A0"/>
                </a:solidFill>
                <a:latin typeface="Times New Roman"/>
                <a:cs typeface="Times New Roman"/>
              </a:rPr>
              <a:t>Порядок</a:t>
            </a:r>
            <a:r>
              <a:rPr sz="3600" spc="-40" dirty="0">
                <a:solidFill>
                  <a:srgbClr val="7030A0"/>
                </a:solidFill>
                <a:latin typeface="Times New Roman"/>
                <a:cs typeface="Times New Roman"/>
              </a:rPr>
              <a:t> </a:t>
            </a:r>
            <a:r>
              <a:rPr sz="3600" spc="-5" dirty="0" err="1">
                <a:solidFill>
                  <a:srgbClr val="7030A0"/>
                </a:solidFill>
                <a:latin typeface="Times New Roman"/>
                <a:cs typeface="Times New Roman"/>
              </a:rPr>
              <a:t>проведения</a:t>
            </a:r>
            <a:r>
              <a:rPr sz="3600" spc="-40" dirty="0">
                <a:solidFill>
                  <a:srgbClr val="7030A0"/>
                </a:solidFill>
                <a:latin typeface="Times New Roman"/>
                <a:cs typeface="Times New Roman"/>
              </a:rPr>
              <a:t> </a:t>
            </a:r>
            <a:r>
              <a:rPr lang="ru-RU" sz="3600" spc="-5" dirty="0" smtClean="0">
                <a:solidFill>
                  <a:srgbClr val="7030A0"/>
                </a:solidFill>
                <a:latin typeface="Times New Roman"/>
                <a:cs typeface="Times New Roman"/>
              </a:rPr>
              <a:t>ОГЭ</a:t>
            </a:r>
            <a:endParaRPr sz="3600" dirty="0">
              <a:solidFill>
                <a:srgbClr val="7030A0"/>
              </a:solidFill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540" y="1179725"/>
            <a:ext cx="11562080" cy="4464050"/>
          </a:xfrm>
          <a:prstGeom prst="rect">
            <a:avLst/>
          </a:prstGeom>
        </p:spPr>
        <p:txBody>
          <a:bodyPr vert="horz" wrap="square" lIns="0" tIns="97790" rIns="0" bIns="0" rtlCol="0">
            <a:spAutoFit/>
          </a:bodyPr>
          <a:lstStyle/>
          <a:p>
            <a:pPr marL="355600" indent="-342900">
              <a:lnSpc>
                <a:spcPct val="100000"/>
              </a:lnSpc>
              <a:spcBef>
                <a:spcPts val="770"/>
              </a:spcBef>
              <a:buChar char="•"/>
              <a:tabLst>
                <a:tab pos="354965" algn="l"/>
                <a:tab pos="355600" algn="l"/>
              </a:tabLst>
            </a:pPr>
            <a:r>
              <a:rPr sz="2800" spc="-10" dirty="0">
                <a:solidFill>
                  <a:srgbClr val="000066"/>
                </a:solidFill>
                <a:latin typeface="Times New Roman"/>
                <a:cs typeface="Times New Roman"/>
              </a:rPr>
              <a:t>Начало</a:t>
            </a:r>
            <a:r>
              <a:rPr sz="2800" spc="15" dirty="0">
                <a:solidFill>
                  <a:srgbClr val="000066"/>
                </a:solidFill>
                <a:latin typeface="Times New Roman"/>
                <a:cs typeface="Times New Roman"/>
              </a:rPr>
              <a:t> </a:t>
            </a:r>
            <a:r>
              <a:rPr sz="2800" spc="-10" dirty="0">
                <a:solidFill>
                  <a:srgbClr val="000066"/>
                </a:solidFill>
                <a:latin typeface="Times New Roman"/>
                <a:cs typeface="Times New Roman"/>
              </a:rPr>
              <a:t>экзамена</a:t>
            </a:r>
            <a:r>
              <a:rPr sz="2800" spc="5" dirty="0">
                <a:solidFill>
                  <a:srgbClr val="000066"/>
                </a:solidFill>
                <a:latin typeface="Times New Roman"/>
                <a:cs typeface="Times New Roman"/>
              </a:rPr>
              <a:t> </a:t>
            </a:r>
            <a:r>
              <a:rPr sz="2800" spc="-5" dirty="0">
                <a:solidFill>
                  <a:srgbClr val="000066"/>
                </a:solidFill>
                <a:latin typeface="Times New Roman"/>
                <a:cs typeface="Times New Roman"/>
              </a:rPr>
              <a:t>в</a:t>
            </a:r>
            <a:r>
              <a:rPr sz="2800" spc="15" dirty="0">
                <a:solidFill>
                  <a:srgbClr val="000066"/>
                </a:solidFill>
                <a:latin typeface="Times New Roman"/>
                <a:cs typeface="Times New Roman"/>
              </a:rPr>
              <a:t> </a:t>
            </a:r>
            <a:r>
              <a:rPr sz="2800" b="1" dirty="0">
                <a:solidFill>
                  <a:srgbClr val="000066"/>
                </a:solidFill>
                <a:latin typeface="Times New Roman"/>
                <a:cs typeface="Times New Roman"/>
              </a:rPr>
              <a:t>10:00</a:t>
            </a:r>
            <a:r>
              <a:rPr sz="2800" b="1" spc="-10" dirty="0">
                <a:solidFill>
                  <a:srgbClr val="000066"/>
                </a:solidFill>
                <a:latin typeface="Times New Roman"/>
                <a:cs typeface="Times New Roman"/>
              </a:rPr>
              <a:t> </a:t>
            </a:r>
            <a:r>
              <a:rPr sz="2800" spc="-5" dirty="0">
                <a:solidFill>
                  <a:srgbClr val="000066"/>
                </a:solidFill>
                <a:latin typeface="Times New Roman"/>
                <a:cs typeface="Times New Roman"/>
              </a:rPr>
              <a:t>по</a:t>
            </a:r>
            <a:r>
              <a:rPr sz="2800" dirty="0">
                <a:solidFill>
                  <a:srgbClr val="000066"/>
                </a:solidFill>
                <a:latin typeface="Times New Roman"/>
                <a:cs typeface="Times New Roman"/>
              </a:rPr>
              <a:t> </a:t>
            </a:r>
            <a:r>
              <a:rPr sz="2800" spc="-5" dirty="0">
                <a:solidFill>
                  <a:srgbClr val="000066"/>
                </a:solidFill>
                <a:latin typeface="Times New Roman"/>
                <a:cs typeface="Times New Roman"/>
              </a:rPr>
              <a:t>местному</a:t>
            </a:r>
            <a:r>
              <a:rPr sz="2800" spc="10" dirty="0">
                <a:solidFill>
                  <a:srgbClr val="000066"/>
                </a:solidFill>
                <a:latin typeface="Times New Roman"/>
                <a:cs typeface="Times New Roman"/>
              </a:rPr>
              <a:t> </a:t>
            </a:r>
            <a:r>
              <a:rPr sz="2800" spc="-10" dirty="0">
                <a:solidFill>
                  <a:srgbClr val="000066"/>
                </a:solidFill>
                <a:latin typeface="Times New Roman"/>
                <a:cs typeface="Times New Roman"/>
              </a:rPr>
              <a:t>времени.</a:t>
            </a:r>
            <a:endParaRPr sz="2800" dirty="0">
              <a:latin typeface="Times New Roman"/>
              <a:cs typeface="Times New Roman"/>
            </a:endParaRPr>
          </a:p>
          <a:p>
            <a:pPr marL="355600" marR="5080" indent="-342900">
              <a:lnSpc>
                <a:spcPct val="100000"/>
              </a:lnSpc>
              <a:spcBef>
                <a:spcPts val="670"/>
              </a:spcBef>
              <a:buChar char="•"/>
              <a:tabLst>
                <a:tab pos="354965" algn="l"/>
                <a:tab pos="355600" algn="l"/>
              </a:tabLst>
            </a:pPr>
            <a:r>
              <a:rPr sz="2800" spc="-5" dirty="0">
                <a:solidFill>
                  <a:srgbClr val="000066"/>
                </a:solidFill>
                <a:latin typeface="Times New Roman"/>
                <a:cs typeface="Times New Roman"/>
              </a:rPr>
              <a:t>Проводится</a:t>
            </a:r>
            <a:r>
              <a:rPr sz="2800" spc="5" dirty="0">
                <a:solidFill>
                  <a:srgbClr val="000066"/>
                </a:solidFill>
                <a:latin typeface="Times New Roman"/>
                <a:cs typeface="Times New Roman"/>
              </a:rPr>
              <a:t> </a:t>
            </a:r>
            <a:r>
              <a:rPr sz="2800" spc="-5" dirty="0">
                <a:solidFill>
                  <a:srgbClr val="000066"/>
                </a:solidFill>
                <a:latin typeface="Times New Roman"/>
                <a:cs typeface="Times New Roman"/>
              </a:rPr>
              <a:t>письменно</a:t>
            </a:r>
            <a:r>
              <a:rPr sz="2800" spc="15" dirty="0">
                <a:solidFill>
                  <a:srgbClr val="000066"/>
                </a:solidFill>
                <a:latin typeface="Times New Roman"/>
                <a:cs typeface="Times New Roman"/>
              </a:rPr>
              <a:t> </a:t>
            </a:r>
            <a:r>
              <a:rPr sz="2800" spc="-5" dirty="0">
                <a:solidFill>
                  <a:srgbClr val="000066"/>
                </a:solidFill>
                <a:latin typeface="Times New Roman"/>
                <a:cs typeface="Times New Roman"/>
              </a:rPr>
              <a:t>на</a:t>
            </a:r>
            <a:r>
              <a:rPr sz="2800" spc="20" dirty="0">
                <a:solidFill>
                  <a:srgbClr val="000066"/>
                </a:solidFill>
                <a:latin typeface="Times New Roman"/>
                <a:cs typeface="Times New Roman"/>
              </a:rPr>
              <a:t> </a:t>
            </a:r>
            <a:r>
              <a:rPr sz="2800" b="1" spc="-5" dirty="0">
                <a:solidFill>
                  <a:srgbClr val="000066"/>
                </a:solidFill>
                <a:latin typeface="Times New Roman"/>
                <a:cs typeface="Times New Roman"/>
              </a:rPr>
              <a:t>русском</a:t>
            </a:r>
            <a:r>
              <a:rPr sz="2800" b="1" spc="10" dirty="0">
                <a:solidFill>
                  <a:srgbClr val="000066"/>
                </a:solidFill>
                <a:latin typeface="Times New Roman"/>
                <a:cs typeface="Times New Roman"/>
              </a:rPr>
              <a:t> </a:t>
            </a:r>
            <a:r>
              <a:rPr sz="2800" b="1" spc="-5" dirty="0">
                <a:solidFill>
                  <a:srgbClr val="000066"/>
                </a:solidFill>
                <a:latin typeface="Times New Roman"/>
                <a:cs typeface="Times New Roman"/>
              </a:rPr>
              <a:t>языке</a:t>
            </a:r>
            <a:r>
              <a:rPr sz="2800" b="1" spc="5" dirty="0">
                <a:solidFill>
                  <a:srgbClr val="000066"/>
                </a:solidFill>
                <a:latin typeface="Times New Roman"/>
                <a:cs typeface="Times New Roman"/>
              </a:rPr>
              <a:t> </a:t>
            </a:r>
            <a:r>
              <a:rPr sz="2800" spc="-5" dirty="0">
                <a:solidFill>
                  <a:srgbClr val="000066"/>
                </a:solidFill>
                <a:latin typeface="Times New Roman"/>
                <a:cs typeface="Times New Roman"/>
              </a:rPr>
              <a:t>(за</a:t>
            </a:r>
            <a:r>
              <a:rPr sz="2800" spc="5" dirty="0">
                <a:solidFill>
                  <a:srgbClr val="000066"/>
                </a:solidFill>
                <a:latin typeface="Times New Roman"/>
                <a:cs typeface="Times New Roman"/>
              </a:rPr>
              <a:t> </a:t>
            </a:r>
            <a:r>
              <a:rPr sz="2800" spc="-10" dirty="0">
                <a:solidFill>
                  <a:srgbClr val="000066"/>
                </a:solidFill>
                <a:latin typeface="Times New Roman"/>
                <a:cs typeface="Times New Roman"/>
              </a:rPr>
              <a:t>исключением</a:t>
            </a:r>
            <a:r>
              <a:rPr sz="2800" spc="30" dirty="0">
                <a:solidFill>
                  <a:srgbClr val="000066"/>
                </a:solidFill>
                <a:latin typeface="Times New Roman"/>
                <a:cs typeface="Times New Roman"/>
              </a:rPr>
              <a:t> </a:t>
            </a:r>
            <a:r>
              <a:rPr sz="2800" spc="-5" dirty="0">
                <a:solidFill>
                  <a:srgbClr val="000066"/>
                </a:solidFill>
                <a:latin typeface="Times New Roman"/>
                <a:cs typeface="Times New Roman"/>
              </a:rPr>
              <a:t>иностранных </a:t>
            </a:r>
            <a:r>
              <a:rPr sz="2800" spc="-685" dirty="0">
                <a:solidFill>
                  <a:srgbClr val="000066"/>
                </a:solidFill>
                <a:latin typeface="Times New Roman"/>
                <a:cs typeface="Times New Roman"/>
              </a:rPr>
              <a:t> </a:t>
            </a:r>
            <a:r>
              <a:rPr sz="2800" spc="-5" dirty="0">
                <a:solidFill>
                  <a:srgbClr val="000066"/>
                </a:solidFill>
                <a:latin typeface="Times New Roman"/>
                <a:cs typeface="Times New Roman"/>
              </a:rPr>
              <a:t>языков).</a:t>
            </a:r>
            <a:endParaRPr sz="2800" dirty="0">
              <a:latin typeface="Times New Roman"/>
              <a:cs typeface="Times New Roman"/>
            </a:endParaRPr>
          </a:p>
          <a:p>
            <a:pPr marL="355600" indent="-342900">
              <a:lnSpc>
                <a:spcPct val="100000"/>
              </a:lnSpc>
              <a:spcBef>
                <a:spcPts val="675"/>
              </a:spcBef>
              <a:buChar char="•"/>
              <a:tabLst>
                <a:tab pos="354965" algn="l"/>
                <a:tab pos="355600" algn="l"/>
              </a:tabLst>
            </a:pPr>
            <a:r>
              <a:rPr sz="2800" spc="-5" dirty="0">
                <a:solidFill>
                  <a:srgbClr val="000066"/>
                </a:solidFill>
                <a:latin typeface="Times New Roman"/>
                <a:cs typeface="Times New Roman"/>
              </a:rPr>
              <a:t>Единое</a:t>
            </a:r>
            <a:r>
              <a:rPr sz="2800" dirty="0">
                <a:solidFill>
                  <a:srgbClr val="0000FF"/>
                </a:solidFill>
                <a:latin typeface="Times New Roman"/>
                <a:cs typeface="Times New Roman"/>
              </a:rPr>
              <a:t> </a:t>
            </a:r>
            <a:r>
              <a:rPr sz="2800" u="sng" spc="-5" dirty="0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Times New Roman"/>
                <a:cs typeface="Times New Roman"/>
                <a:hlinkClick r:id="rId2"/>
              </a:rPr>
              <a:t>расписание</a:t>
            </a:r>
            <a:r>
              <a:rPr sz="2800" spc="-20" dirty="0">
                <a:solidFill>
                  <a:srgbClr val="0000FF"/>
                </a:solidFill>
                <a:latin typeface="Times New Roman"/>
                <a:cs typeface="Times New Roman"/>
                <a:hlinkClick r:id="rId2"/>
              </a:rPr>
              <a:t> </a:t>
            </a:r>
            <a:r>
              <a:rPr sz="2800" spc="-5" dirty="0">
                <a:solidFill>
                  <a:srgbClr val="000066"/>
                </a:solidFill>
                <a:latin typeface="Times New Roman"/>
                <a:cs typeface="Times New Roman"/>
              </a:rPr>
              <a:t>(</a:t>
            </a:r>
            <a:r>
              <a:rPr sz="28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rcoi.mcko.ru</a:t>
            </a:r>
            <a:r>
              <a:rPr sz="2800" spc="-5" dirty="0">
                <a:solidFill>
                  <a:srgbClr val="000066"/>
                </a:solidFill>
                <a:latin typeface="Times New Roman"/>
                <a:cs typeface="Times New Roman"/>
              </a:rPr>
              <a:t>)</a:t>
            </a:r>
            <a:endParaRPr sz="2800" dirty="0">
              <a:latin typeface="Times New Roman"/>
              <a:cs typeface="Times New Roman"/>
            </a:endParaRPr>
          </a:p>
          <a:p>
            <a:pPr marL="355600" indent="-342900">
              <a:lnSpc>
                <a:spcPct val="100000"/>
              </a:lnSpc>
              <a:spcBef>
                <a:spcPts val="670"/>
              </a:spcBef>
              <a:buChar char="•"/>
              <a:tabLst>
                <a:tab pos="354965" algn="l"/>
                <a:tab pos="355600" algn="l"/>
              </a:tabLst>
            </a:pPr>
            <a:r>
              <a:rPr sz="2800" spc="-5" dirty="0">
                <a:solidFill>
                  <a:srgbClr val="000066"/>
                </a:solidFill>
                <a:latin typeface="Times New Roman"/>
                <a:cs typeface="Times New Roman"/>
              </a:rPr>
              <a:t>Единые</a:t>
            </a:r>
            <a:r>
              <a:rPr sz="2800" spc="10" dirty="0">
                <a:solidFill>
                  <a:srgbClr val="000066"/>
                </a:solidFill>
                <a:latin typeface="Times New Roman"/>
                <a:cs typeface="Times New Roman"/>
              </a:rPr>
              <a:t> </a:t>
            </a:r>
            <a:r>
              <a:rPr sz="2800" spc="-10" dirty="0">
                <a:solidFill>
                  <a:srgbClr val="000066"/>
                </a:solidFill>
                <a:latin typeface="Times New Roman"/>
                <a:cs typeface="Times New Roman"/>
              </a:rPr>
              <a:t>правила</a:t>
            </a:r>
            <a:r>
              <a:rPr sz="2800" spc="10" dirty="0">
                <a:solidFill>
                  <a:srgbClr val="000066"/>
                </a:solidFill>
                <a:latin typeface="Times New Roman"/>
                <a:cs typeface="Times New Roman"/>
              </a:rPr>
              <a:t> </a:t>
            </a:r>
            <a:r>
              <a:rPr sz="2800" spc="-10" dirty="0">
                <a:solidFill>
                  <a:srgbClr val="000066"/>
                </a:solidFill>
                <a:latin typeface="Times New Roman"/>
                <a:cs typeface="Times New Roman"/>
              </a:rPr>
              <a:t>проведения</a:t>
            </a:r>
            <a:r>
              <a:rPr sz="2800" spc="5" dirty="0">
                <a:solidFill>
                  <a:srgbClr val="000066"/>
                </a:solidFill>
                <a:latin typeface="Times New Roman"/>
                <a:cs typeface="Times New Roman"/>
              </a:rPr>
              <a:t> </a:t>
            </a:r>
            <a:r>
              <a:rPr sz="2800" spc="-10" dirty="0">
                <a:solidFill>
                  <a:srgbClr val="000066"/>
                </a:solidFill>
                <a:latin typeface="Times New Roman"/>
                <a:cs typeface="Times New Roman"/>
              </a:rPr>
              <a:t>экзаменов</a:t>
            </a:r>
            <a:endParaRPr sz="2800" dirty="0">
              <a:latin typeface="Times New Roman"/>
              <a:cs typeface="Times New Roman"/>
            </a:endParaRPr>
          </a:p>
          <a:p>
            <a:pPr marL="355600" indent="-342900">
              <a:lnSpc>
                <a:spcPct val="100000"/>
              </a:lnSpc>
              <a:spcBef>
                <a:spcPts val="675"/>
              </a:spcBef>
              <a:buChar char="•"/>
              <a:tabLst>
                <a:tab pos="354965" algn="l"/>
                <a:tab pos="355600" algn="l"/>
              </a:tabLst>
            </a:pPr>
            <a:r>
              <a:rPr sz="2800" spc="-10" dirty="0">
                <a:solidFill>
                  <a:srgbClr val="000066"/>
                </a:solidFill>
                <a:latin typeface="Times New Roman"/>
                <a:cs typeface="Times New Roman"/>
              </a:rPr>
              <a:t>Время</a:t>
            </a:r>
            <a:r>
              <a:rPr sz="2800" spc="10" dirty="0">
                <a:solidFill>
                  <a:srgbClr val="000066"/>
                </a:solidFill>
                <a:latin typeface="Times New Roman"/>
                <a:cs typeface="Times New Roman"/>
              </a:rPr>
              <a:t> </a:t>
            </a:r>
            <a:r>
              <a:rPr sz="2800" spc="-5" dirty="0">
                <a:solidFill>
                  <a:srgbClr val="000066"/>
                </a:solidFill>
                <a:latin typeface="Times New Roman"/>
                <a:cs typeface="Times New Roman"/>
              </a:rPr>
              <a:t>продолжительности</a:t>
            </a:r>
            <a:r>
              <a:rPr sz="2800" spc="5" dirty="0">
                <a:solidFill>
                  <a:srgbClr val="000066"/>
                </a:solidFill>
                <a:latin typeface="Times New Roman"/>
                <a:cs typeface="Times New Roman"/>
              </a:rPr>
              <a:t> </a:t>
            </a:r>
            <a:r>
              <a:rPr sz="2800" spc="-10" dirty="0">
                <a:solidFill>
                  <a:srgbClr val="000066"/>
                </a:solidFill>
                <a:latin typeface="Times New Roman"/>
                <a:cs typeface="Times New Roman"/>
              </a:rPr>
              <a:t>экзаменов</a:t>
            </a:r>
            <a:endParaRPr sz="2800" dirty="0">
              <a:latin typeface="Times New Roman"/>
              <a:cs typeface="Times New Roman"/>
            </a:endParaRPr>
          </a:p>
          <a:p>
            <a:pPr marL="355600" indent="-342900">
              <a:lnSpc>
                <a:spcPct val="100000"/>
              </a:lnSpc>
              <a:spcBef>
                <a:spcPts val="675"/>
              </a:spcBef>
              <a:buChar char="•"/>
              <a:tabLst>
                <a:tab pos="354965" algn="l"/>
                <a:tab pos="355600" algn="l"/>
              </a:tabLst>
            </a:pPr>
            <a:r>
              <a:rPr sz="2800" spc="-10" dirty="0">
                <a:solidFill>
                  <a:srgbClr val="000066"/>
                </a:solidFill>
                <a:latin typeface="Times New Roman"/>
                <a:cs typeface="Times New Roman"/>
              </a:rPr>
              <a:t>Использование</a:t>
            </a:r>
            <a:r>
              <a:rPr sz="2800" spc="25" dirty="0">
                <a:solidFill>
                  <a:srgbClr val="000066"/>
                </a:solidFill>
                <a:latin typeface="Times New Roman"/>
                <a:cs typeface="Times New Roman"/>
              </a:rPr>
              <a:t> </a:t>
            </a:r>
            <a:r>
              <a:rPr sz="2800" spc="-10" dirty="0">
                <a:solidFill>
                  <a:srgbClr val="000066"/>
                </a:solidFill>
                <a:latin typeface="Times New Roman"/>
                <a:cs typeface="Times New Roman"/>
              </a:rPr>
              <a:t>заданий</a:t>
            </a:r>
            <a:r>
              <a:rPr sz="2800" spc="10" dirty="0">
                <a:solidFill>
                  <a:srgbClr val="000066"/>
                </a:solidFill>
                <a:latin typeface="Times New Roman"/>
                <a:cs typeface="Times New Roman"/>
              </a:rPr>
              <a:t> </a:t>
            </a:r>
            <a:r>
              <a:rPr sz="2800" spc="-5" dirty="0">
                <a:solidFill>
                  <a:srgbClr val="000066"/>
                </a:solidFill>
                <a:latin typeface="Times New Roman"/>
                <a:cs typeface="Times New Roman"/>
              </a:rPr>
              <a:t>стандартизированной</a:t>
            </a:r>
            <a:r>
              <a:rPr sz="2800" spc="5" dirty="0">
                <a:solidFill>
                  <a:srgbClr val="000066"/>
                </a:solidFill>
                <a:latin typeface="Times New Roman"/>
                <a:cs typeface="Times New Roman"/>
              </a:rPr>
              <a:t> </a:t>
            </a:r>
            <a:r>
              <a:rPr sz="2800" spc="-5" dirty="0">
                <a:solidFill>
                  <a:srgbClr val="000066"/>
                </a:solidFill>
                <a:latin typeface="Times New Roman"/>
                <a:cs typeface="Times New Roman"/>
              </a:rPr>
              <a:t>формы</a:t>
            </a:r>
            <a:r>
              <a:rPr sz="2800" spc="55" dirty="0">
                <a:solidFill>
                  <a:srgbClr val="0000FF"/>
                </a:solidFill>
                <a:latin typeface="Times New Roman"/>
                <a:cs typeface="Times New Roman"/>
              </a:rPr>
              <a:t> </a:t>
            </a:r>
            <a:r>
              <a:rPr sz="2800" u="sng" spc="-5" dirty="0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Times New Roman"/>
                <a:cs typeface="Times New Roman"/>
                <a:hlinkClick r:id="rId3"/>
              </a:rPr>
              <a:t>КИМ</a:t>
            </a:r>
            <a:r>
              <a:rPr sz="2800" spc="20" dirty="0">
                <a:solidFill>
                  <a:srgbClr val="0000FF"/>
                </a:solidFill>
                <a:latin typeface="Times New Roman"/>
                <a:cs typeface="Times New Roman"/>
                <a:hlinkClick r:id="rId3"/>
              </a:rPr>
              <a:t> </a:t>
            </a:r>
            <a:r>
              <a:rPr sz="2800" spc="-5" dirty="0">
                <a:solidFill>
                  <a:srgbClr val="000066"/>
                </a:solidFill>
                <a:latin typeface="Times New Roman"/>
                <a:cs typeface="Times New Roman"/>
              </a:rPr>
              <a:t>(</a:t>
            </a:r>
            <a:r>
              <a:rPr sz="28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fipi.ru</a:t>
            </a:r>
            <a:r>
              <a:rPr sz="2800" spc="-5" dirty="0">
                <a:solidFill>
                  <a:srgbClr val="000066"/>
                </a:solidFill>
                <a:latin typeface="Times New Roman"/>
                <a:cs typeface="Times New Roman"/>
              </a:rPr>
              <a:t>)</a:t>
            </a:r>
            <a:endParaRPr sz="2800" dirty="0">
              <a:latin typeface="Times New Roman"/>
              <a:cs typeface="Times New Roman"/>
            </a:endParaRPr>
          </a:p>
          <a:p>
            <a:pPr marL="355600" marR="1684020" indent="-342900">
              <a:lnSpc>
                <a:spcPct val="100000"/>
              </a:lnSpc>
              <a:spcBef>
                <a:spcPts val="670"/>
              </a:spcBef>
              <a:buChar char="•"/>
              <a:tabLst>
                <a:tab pos="354965" algn="l"/>
                <a:tab pos="355600" algn="l"/>
              </a:tabLst>
            </a:pPr>
            <a:r>
              <a:rPr sz="2800" spc="-10" dirty="0">
                <a:solidFill>
                  <a:srgbClr val="000066"/>
                </a:solidFill>
                <a:latin typeface="Times New Roman"/>
                <a:cs typeface="Times New Roman"/>
              </a:rPr>
              <a:t>Использование</a:t>
            </a:r>
            <a:r>
              <a:rPr sz="2800" spc="20" dirty="0">
                <a:solidFill>
                  <a:srgbClr val="000066"/>
                </a:solidFill>
                <a:latin typeface="Times New Roman"/>
                <a:cs typeface="Times New Roman"/>
              </a:rPr>
              <a:t> </a:t>
            </a:r>
            <a:r>
              <a:rPr sz="2800" spc="-10" dirty="0">
                <a:solidFill>
                  <a:srgbClr val="000066"/>
                </a:solidFill>
                <a:latin typeface="Times New Roman"/>
                <a:cs typeface="Times New Roman"/>
              </a:rPr>
              <a:t>специальных</a:t>
            </a:r>
            <a:r>
              <a:rPr sz="2800" spc="50" dirty="0">
                <a:solidFill>
                  <a:srgbClr val="0000FF"/>
                </a:solidFill>
                <a:latin typeface="Times New Roman"/>
                <a:cs typeface="Times New Roman"/>
              </a:rPr>
              <a:t> </a:t>
            </a:r>
            <a:r>
              <a:rPr sz="2800" u="sng" spc="-5" dirty="0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Times New Roman"/>
                <a:cs typeface="Times New Roman"/>
                <a:hlinkClick r:id="rId4"/>
              </a:rPr>
              <a:t>бланков</a:t>
            </a:r>
            <a:r>
              <a:rPr sz="2800" spc="35" dirty="0">
                <a:solidFill>
                  <a:srgbClr val="0000FF"/>
                </a:solidFill>
                <a:latin typeface="Times New Roman"/>
                <a:cs typeface="Times New Roman"/>
                <a:hlinkClick r:id="rId4"/>
              </a:rPr>
              <a:t> </a:t>
            </a:r>
            <a:r>
              <a:rPr sz="2800" spc="-5" dirty="0">
                <a:solidFill>
                  <a:srgbClr val="000066"/>
                </a:solidFill>
                <a:latin typeface="Times New Roman"/>
                <a:cs typeface="Times New Roman"/>
              </a:rPr>
              <a:t>для</a:t>
            </a:r>
            <a:r>
              <a:rPr sz="2800" spc="15" dirty="0">
                <a:solidFill>
                  <a:srgbClr val="000066"/>
                </a:solidFill>
                <a:latin typeface="Times New Roman"/>
                <a:cs typeface="Times New Roman"/>
              </a:rPr>
              <a:t> </a:t>
            </a:r>
            <a:r>
              <a:rPr sz="2800" spc="-5" dirty="0">
                <a:solidFill>
                  <a:srgbClr val="000066"/>
                </a:solidFill>
                <a:latin typeface="Times New Roman"/>
                <a:cs typeface="Times New Roman"/>
              </a:rPr>
              <a:t>оформления</a:t>
            </a:r>
            <a:r>
              <a:rPr sz="2800" spc="20" dirty="0">
                <a:solidFill>
                  <a:srgbClr val="000066"/>
                </a:solidFill>
                <a:latin typeface="Times New Roman"/>
                <a:cs typeface="Times New Roman"/>
              </a:rPr>
              <a:t> </a:t>
            </a:r>
            <a:r>
              <a:rPr sz="2800" spc="-5" dirty="0">
                <a:solidFill>
                  <a:srgbClr val="000066"/>
                </a:solidFill>
                <a:latin typeface="Times New Roman"/>
                <a:cs typeface="Times New Roman"/>
              </a:rPr>
              <a:t>ответов </a:t>
            </a:r>
            <a:r>
              <a:rPr sz="2800" spc="-685" dirty="0">
                <a:solidFill>
                  <a:srgbClr val="000066"/>
                </a:solidFill>
                <a:latin typeface="Times New Roman"/>
                <a:cs typeface="Times New Roman"/>
              </a:rPr>
              <a:t> </a:t>
            </a:r>
            <a:r>
              <a:rPr sz="2800" spc="-5" dirty="0">
                <a:solidFill>
                  <a:srgbClr val="000066"/>
                </a:solidFill>
                <a:latin typeface="Times New Roman"/>
                <a:cs typeface="Times New Roman"/>
              </a:rPr>
              <a:t>на</a:t>
            </a:r>
            <a:r>
              <a:rPr sz="2800" spc="-15" dirty="0">
                <a:solidFill>
                  <a:srgbClr val="000066"/>
                </a:solidFill>
                <a:latin typeface="Times New Roman"/>
                <a:cs typeface="Times New Roman"/>
              </a:rPr>
              <a:t> </a:t>
            </a:r>
            <a:r>
              <a:rPr sz="2800" spc="-10" dirty="0">
                <a:solidFill>
                  <a:srgbClr val="000066"/>
                </a:solidFill>
                <a:latin typeface="Times New Roman"/>
                <a:cs typeface="Times New Roman"/>
              </a:rPr>
              <a:t>задания</a:t>
            </a:r>
            <a:endParaRPr sz="2800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790427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/>
          </p:cNvSpPr>
          <p:nvPr>
            <p:ph type="title"/>
          </p:nvPr>
        </p:nvSpPr>
        <p:spPr>
          <a:xfrm>
            <a:off x="2999656" y="274639"/>
            <a:ext cx="7211144" cy="490537"/>
          </a:xfrm>
        </p:spPr>
        <p:txBody>
          <a:bodyPr anchor="ctr"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365760" indent="-283464" algn="ctr" fontAlgn="base">
              <a:spcAft>
                <a:spcPct val="0"/>
              </a:spcAft>
              <a:buClr>
                <a:schemeClr val="accent1"/>
              </a:buClr>
              <a:buSzPct val="80000"/>
              <a:buFont typeface="Wingdings 2"/>
            </a:pPr>
            <a:r>
              <a:rPr lang="ru-RU" sz="4000" b="1" dirty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</a:rPr>
              <a:t>Повторная аттестация</a:t>
            </a:r>
          </a:p>
        </p:txBody>
      </p:sp>
      <p:sp>
        <p:nvSpPr>
          <p:cNvPr id="41987" name="Rectangle 3"/>
          <p:cNvSpPr>
            <a:spLocks noGrp="1"/>
          </p:cNvSpPr>
          <p:nvPr>
            <p:ph idx="1"/>
          </p:nvPr>
        </p:nvSpPr>
        <p:spPr>
          <a:xfrm>
            <a:off x="627017" y="836713"/>
            <a:ext cx="11273246" cy="4967514"/>
          </a:xfrm>
          <a:solidFill>
            <a:schemeClr val="bg1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>
            <a:spAutoFit/>
          </a:bodyPr>
          <a:lstStyle/>
          <a:p>
            <a:pPr marL="82296" indent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22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  </a:t>
            </a:r>
            <a:r>
              <a:rPr lang="ru-RU" sz="24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Повторно к сдаче 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ОГЭ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по соответствующему учебному предмету в текущем году по решению ГЭК допускаются следующие обучающиеся: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Clr>
                <a:srgbClr val="240AE4"/>
              </a:buClr>
              <a:buFont typeface="Wingdings 2" pitchFamily="18" charset="2"/>
              <a:buChar char=""/>
            </a:pPr>
            <a:r>
              <a:rPr lang="ru-RU" sz="24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получившие на 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ОГЭ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неудовлетворительный результат </a:t>
            </a:r>
            <a:r>
              <a:rPr lang="ru-RU" sz="24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не более чем по двум учебным предметам (из числа обязательных и предметов по выбору)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;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Clr>
                <a:srgbClr val="240AE4"/>
              </a:buClr>
            </a:pPr>
            <a:r>
              <a:rPr lang="ru-RU" sz="24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не явившиеся на экзамены по уважительным причинам </a:t>
            </a:r>
            <a:r>
              <a:rPr lang="ru-RU" sz="24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(болезнь или иные обстоятельства, подтвержденные документально);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Clr>
                <a:srgbClr val="240AE4"/>
              </a:buClr>
            </a:pPr>
            <a:r>
              <a:rPr lang="ru-RU" sz="24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не завершившие выполнение экзаменационной работы по уважительным причинам </a:t>
            </a:r>
            <a:r>
              <a:rPr lang="ru-RU" sz="24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(болезнь или иные обстоятельства, подтвержденные документально);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Clr>
                <a:srgbClr val="240AE4"/>
              </a:buClr>
            </a:pPr>
            <a:r>
              <a:rPr lang="ru-RU" sz="24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апелляция которых </a:t>
            </a:r>
            <a:r>
              <a:rPr lang="ru-RU" sz="24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о нарушении установленного порядка проведения ГИА конфликтной комиссией </a:t>
            </a:r>
            <a:r>
              <a:rPr lang="ru-RU" sz="24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была удовлетворена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225224374"/>
      </p:ext>
    </p:extLst>
  </p:cSld>
  <p:clrMapOvr>
    <a:masterClrMapping/>
  </p:clrMapOvr>
  <p:transition>
    <p:checker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anchor="ctr"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365760" indent="-283464" fontAlgn="base">
              <a:spcAft>
                <a:spcPct val="0"/>
              </a:spcAft>
              <a:buClr>
                <a:schemeClr val="accent1"/>
              </a:buClr>
              <a:buSzPct val="80000"/>
              <a:buFont typeface="Wingdings 2"/>
            </a:pPr>
            <a:r>
              <a:rPr lang="ru-RU" sz="4000" b="1" dirty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</a:rPr>
              <a:t>Повторный курс обучения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82296" indent="0">
              <a:buNone/>
            </a:pPr>
            <a:r>
              <a:rPr lang="ru-RU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Указанные обучающиеся </a:t>
            </a:r>
            <a:r>
              <a:rPr lang="ru-RU" u="sng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по усмотрению родителей </a:t>
            </a:r>
            <a:r>
              <a:rPr lang="ru-RU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(законных представителей</a:t>
            </a:r>
            <a:r>
              <a:rPr lang="ru-RU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): </a:t>
            </a:r>
          </a:p>
          <a:p>
            <a:pPr>
              <a:buClr>
                <a:srgbClr val="002060"/>
              </a:buClr>
              <a:buFont typeface="Wingdings" pitchFamily="2" charset="2"/>
              <a:buChar char="§"/>
            </a:pPr>
            <a:r>
              <a:rPr lang="ru-RU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оставляются </a:t>
            </a:r>
            <a:r>
              <a:rPr lang="ru-RU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на </a:t>
            </a:r>
            <a:r>
              <a:rPr lang="ru-RU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повторное</a:t>
            </a:r>
            <a:r>
              <a:rPr lang="ru-RU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обучение; </a:t>
            </a:r>
          </a:p>
          <a:p>
            <a:pPr>
              <a:buClr>
                <a:srgbClr val="002060"/>
              </a:buClr>
              <a:buFont typeface="Wingdings" pitchFamily="2" charset="2"/>
              <a:buChar char="§"/>
            </a:pPr>
            <a:r>
              <a:rPr lang="ru-RU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переводятся </a:t>
            </a:r>
            <a:r>
              <a:rPr lang="ru-RU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на </a:t>
            </a:r>
            <a:r>
              <a:rPr lang="ru-RU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обучение по адаптированным </a:t>
            </a:r>
            <a:r>
              <a:rPr lang="ru-RU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образовательным программам в соответствии с рекомендациями психолого-медико- педагогической </a:t>
            </a:r>
            <a:r>
              <a:rPr lang="ru-RU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комиссии;</a:t>
            </a:r>
          </a:p>
          <a:p>
            <a:pPr>
              <a:buClr>
                <a:srgbClr val="002060"/>
              </a:buClr>
              <a:buFont typeface="Wingdings" pitchFamily="2" charset="2"/>
              <a:buChar char="§"/>
            </a:pPr>
            <a:r>
              <a:rPr lang="ru-RU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переводятся </a:t>
            </a:r>
            <a:r>
              <a:rPr lang="ru-RU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на </a:t>
            </a:r>
            <a:r>
              <a:rPr lang="ru-RU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обучение по индивидуальному учебному плану</a:t>
            </a:r>
            <a:r>
              <a:rPr lang="ru-RU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.</a:t>
            </a:r>
            <a:r>
              <a:rPr lang="ru-RU" dirty="0">
                <a:latin typeface="Arial" pitchFamily="34" charset="0"/>
                <a:cs typeface="Arial" pitchFamily="34" charset="0"/>
              </a:rPr>
              <a:t> </a:t>
            </a:r>
          </a:p>
        </p:txBody>
      </p:sp>
      <p:pic>
        <p:nvPicPr>
          <p:cNvPr id="7" name="Рисунок 3" descr="http://www.ozedu.ru/files/u1111/thumb800x600x1x16777215_3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10247286" y="634352"/>
            <a:ext cx="1615135" cy="1381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371035459"/>
      </p:ext>
    </p:extLst>
  </p:cSld>
  <p:clrMapOvr>
    <a:masterClrMapping/>
  </p:clrMapOvr>
  <p:transition>
    <p:checker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/>
          </p:cNvSpPr>
          <p:nvPr>
            <p:ph type="title"/>
          </p:nvPr>
        </p:nvSpPr>
        <p:spPr>
          <a:xfrm>
            <a:off x="1451579" y="895959"/>
            <a:ext cx="9603275" cy="1049235"/>
          </a:xfrm>
        </p:spPr>
        <p:txBody>
          <a:bodyPr anchor="ctr"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365760" indent="-283464" algn="ctr" fontAlgn="base">
              <a:spcAft>
                <a:spcPct val="0"/>
              </a:spcAft>
              <a:buClr>
                <a:schemeClr val="accent1"/>
              </a:buClr>
              <a:buSzPct val="80000"/>
              <a:buFont typeface="Wingdings 2"/>
            </a:pPr>
            <a:r>
              <a:rPr lang="ru-RU" sz="3600" b="1" dirty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</a:rPr>
              <a:t>К повторной сдаче экзаменов </a:t>
            </a:r>
            <a:r>
              <a:rPr lang="ru-RU" sz="3600" b="1" u="sng" dirty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</a:rPr>
              <a:t>не допускаются</a:t>
            </a:r>
            <a:r>
              <a:rPr lang="ru-RU" sz="3600" b="1" u="sng" dirty="0" smtClean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</a:rPr>
              <a:t>:</a:t>
            </a:r>
            <a:br>
              <a:rPr lang="ru-RU" sz="3600" b="1" u="sng" dirty="0" smtClean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</a:rPr>
            </a:br>
            <a:r>
              <a:rPr lang="ru-RU" sz="3600" b="1" u="sng" dirty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</a:rPr>
              <a:t/>
            </a:r>
            <a:br>
              <a:rPr lang="ru-RU" sz="3600" b="1" u="sng" dirty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</a:rPr>
            </a:br>
            <a:r>
              <a:rPr lang="ru-RU" sz="3600" b="1" u="sng" dirty="0" smtClean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</a:rPr>
              <a:t/>
            </a:r>
            <a:br>
              <a:rPr lang="ru-RU" sz="3600" b="1" u="sng" dirty="0" smtClean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</a:rPr>
            </a:br>
            <a:endParaRPr lang="ru-RU" sz="3600" b="1" u="sng" dirty="0">
              <a:ln w="11430"/>
              <a:solidFill>
                <a:srgbClr val="00206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" pitchFamily="34" charset="0"/>
            </a:endParaRPr>
          </a:p>
        </p:txBody>
      </p:sp>
      <p:sp>
        <p:nvSpPr>
          <p:cNvPr id="43011" name="Rectangle 3"/>
          <p:cNvSpPr>
            <a:spLocks noGrp="1"/>
          </p:cNvSpPr>
          <p:nvPr>
            <p:ph idx="1"/>
          </p:nvPr>
        </p:nvSpPr>
        <p:spPr>
          <a:xfrm>
            <a:off x="927463" y="2351314"/>
            <a:ext cx="7720149" cy="2751522"/>
          </a:xfrm>
        </p:spPr>
        <p:txBody>
          <a:bodyPr wrap="squar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Clr>
                <a:srgbClr val="240AE4"/>
              </a:buClr>
              <a:buFont typeface="Wingdings" pitchFamily="2" charset="2"/>
              <a:buChar char="Ø"/>
            </a:pPr>
            <a:r>
              <a:rPr lang="ru-RU" sz="24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о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бучающиеся</a:t>
            </a:r>
            <a:r>
              <a:rPr lang="ru-RU" sz="24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ru-RU" sz="2400" b="1" u="sng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удаленные с экзамена за нарушение </a:t>
            </a:r>
            <a:r>
              <a:rPr lang="ru-RU" sz="24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установленного порядка проведения 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ОГЭ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;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Clr>
                <a:srgbClr val="240AE4"/>
              </a:buClr>
              <a:buFont typeface="Wingdings" pitchFamily="2" charset="2"/>
              <a:buChar char="Ø"/>
            </a:pPr>
            <a:r>
              <a:rPr lang="ru-RU" sz="24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о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бучающиеся</a:t>
            </a:r>
            <a:r>
              <a:rPr lang="ru-RU" sz="24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ru-RU" sz="2400" b="1" u="sng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результаты</a:t>
            </a:r>
            <a:r>
              <a:rPr lang="ru-RU" sz="24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которых были </a:t>
            </a:r>
            <a:r>
              <a:rPr lang="ru-RU" sz="2400" b="1" u="sng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аннулированы ГЭК </a:t>
            </a:r>
            <a:r>
              <a:rPr lang="ru-RU" sz="24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за нарушение ими установленного порядка проведения 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ОГЭ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.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Рисунок 3" descr="http://www.ozedu.ru/files/u1111/thumb800x600x1x16777215_3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327306" y="3719304"/>
            <a:ext cx="1727548" cy="14775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184150" dist="241300" dir="11520000" sx="110000" sy="110000" algn="ctr">
              <a:srgbClr val="000000">
                <a:alpha val="18000"/>
              </a:srgbClr>
            </a:outerShdw>
          </a:effectLst>
          <a:scene3d>
            <a:camera prst="perspectiveFront" fov="5100000">
              <a:rot lat="0" lon="2100000" rev="0"/>
            </a:camera>
            <a:lightRig rig="flood" dir="t">
              <a:rot lat="0" lon="0" rev="13800000"/>
            </a:lightRig>
          </a:scene3d>
          <a:sp3d extrusionH="107950" prstMaterial="plastic">
            <a:bevelT w="82550" h="63500" prst="divot"/>
            <a:bevelB/>
          </a:sp3d>
        </p:spPr>
      </p:pic>
    </p:spTree>
    <p:extLst>
      <p:ext uri="{BB962C8B-B14F-4D97-AF65-F5344CB8AC3E}">
        <p14:creationId xmlns:p14="http://schemas.microsoft.com/office/powerpoint/2010/main" val="2520109130"/>
      </p:ext>
    </p:extLst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158364" y="127203"/>
            <a:ext cx="3016885" cy="5746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600" spc="-5" dirty="0"/>
              <a:t>Запрещается</a:t>
            </a:r>
            <a:endParaRPr sz="3600"/>
          </a:p>
        </p:txBody>
      </p:sp>
      <p:sp>
        <p:nvSpPr>
          <p:cNvPr id="3" name="object 3"/>
          <p:cNvSpPr txBox="1"/>
          <p:nvPr/>
        </p:nvSpPr>
        <p:spPr>
          <a:xfrm>
            <a:off x="748690" y="1966086"/>
            <a:ext cx="4602480" cy="2769235"/>
          </a:xfrm>
          <a:prstGeom prst="rect">
            <a:avLst/>
          </a:prstGeom>
        </p:spPr>
        <p:txBody>
          <a:bodyPr vert="horz" wrap="square" lIns="0" tIns="121920" rIns="0" bIns="0" rtlCol="0">
            <a:spAutoFit/>
          </a:bodyPr>
          <a:lstStyle/>
          <a:p>
            <a:pPr marL="1129665" marR="488315" indent="-1092835">
              <a:lnSpc>
                <a:spcPct val="80000"/>
              </a:lnSpc>
              <a:spcBef>
                <a:spcPts val="960"/>
              </a:spcBef>
            </a:pPr>
            <a:r>
              <a:rPr sz="36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Лица,</a:t>
            </a:r>
            <a:r>
              <a:rPr sz="3600" b="1" spc="-8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3600" b="1" dirty="0">
                <a:solidFill>
                  <a:srgbClr val="FF0000"/>
                </a:solidFill>
                <a:latin typeface="Times New Roman"/>
                <a:cs typeface="Times New Roman"/>
              </a:rPr>
              <a:t>допустившие </a:t>
            </a:r>
            <a:r>
              <a:rPr sz="3600" b="1" spc="-88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36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нарушения</a:t>
            </a:r>
            <a:endParaRPr sz="3600">
              <a:latin typeface="Times New Roman"/>
              <a:cs typeface="Times New Roman"/>
            </a:endParaRPr>
          </a:p>
          <a:p>
            <a:pPr algn="ctr">
              <a:lnSpc>
                <a:spcPts val="3025"/>
              </a:lnSpc>
            </a:pPr>
            <a:r>
              <a:rPr sz="36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установленного</a:t>
            </a:r>
            <a:endParaRPr sz="3600">
              <a:latin typeface="Times New Roman"/>
              <a:cs typeface="Times New Roman"/>
            </a:endParaRPr>
          </a:p>
          <a:p>
            <a:pPr marL="12700" marR="5080" algn="ctr">
              <a:lnSpc>
                <a:spcPts val="3460"/>
              </a:lnSpc>
              <a:spcBef>
                <a:spcPts val="405"/>
              </a:spcBef>
            </a:pPr>
            <a:r>
              <a:rPr sz="3600" b="1" dirty="0">
                <a:solidFill>
                  <a:srgbClr val="FF0000"/>
                </a:solidFill>
                <a:latin typeface="Times New Roman"/>
                <a:cs typeface="Times New Roman"/>
              </a:rPr>
              <a:t>Порядка,</a:t>
            </a:r>
            <a:r>
              <a:rPr sz="3600" b="1" spc="-5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3600" b="1" u="sng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удаляются</a:t>
            </a:r>
            <a:r>
              <a:rPr sz="3600" b="1" u="sng" spc="-25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3600" b="1" u="sng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с </a:t>
            </a:r>
            <a:r>
              <a:rPr sz="3600" b="1" spc="-88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3600" b="1" u="sng" spc="-5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экзамена, работы </a:t>
            </a:r>
            <a:r>
              <a:rPr sz="3600" b="1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3600" b="1" u="sng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аннулируются</a:t>
            </a:r>
            <a:endParaRPr sz="3600">
              <a:latin typeface="Times New Roman"/>
              <a:cs typeface="Times New Roman"/>
            </a:endParaRPr>
          </a:p>
        </p:txBody>
      </p:sp>
      <p:pic>
        <p:nvPicPr>
          <p:cNvPr id="4" name="object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096000" y="36572"/>
            <a:ext cx="5856721" cy="68008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807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51579" y="91441"/>
            <a:ext cx="9603275" cy="666205"/>
          </a:xfrm>
        </p:spPr>
        <p:txBody>
          <a:bodyPr/>
          <a:lstStyle/>
          <a:p>
            <a:r>
              <a:rPr lang="ru-RU" b="1" spc="-2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Нормативные</a:t>
            </a:r>
            <a:r>
              <a:rPr lang="ru-RU" b="1" spc="5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spc="-1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правовые</a:t>
            </a:r>
            <a:r>
              <a:rPr lang="ru-RU" b="1" spc="-2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документы</a:t>
            </a:r>
            <a:r>
              <a:rPr lang="ru-RU" b="1" spc="-1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13510" y="548640"/>
            <a:ext cx="11730444" cy="5577840"/>
          </a:xfrm>
        </p:spPr>
        <p:txBody>
          <a:bodyPr>
            <a:normAutofit fontScale="47500" lnSpcReduction="20000"/>
          </a:bodyPr>
          <a:lstStyle/>
          <a:p>
            <a:pPr marL="0" indent="0">
              <a:buNone/>
            </a:pPr>
            <a:r>
              <a:rPr lang="ru-RU" sz="3800" b="1" spc="-5" dirty="0">
                <a:solidFill>
                  <a:srgbClr val="375F92"/>
                </a:solidFill>
                <a:latin typeface="Times New Roman"/>
                <a:cs typeface="Times New Roman"/>
              </a:rPr>
              <a:t>ФЕДЕРАЛЬНЫЕ</a:t>
            </a:r>
            <a:r>
              <a:rPr lang="ru-RU" sz="3800" b="1" spc="-25" dirty="0">
                <a:solidFill>
                  <a:srgbClr val="375F92"/>
                </a:solidFill>
                <a:latin typeface="Times New Roman"/>
                <a:cs typeface="Times New Roman"/>
              </a:rPr>
              <a:t> </a:t>
            </a:r>
            <a:r>
              <a:rPr lang="ru-RU" sz="3800" b="1" spc="-5" dirty="0">
                <a:solidFill>
                  <a:srgbClr val="375F92"/>
                </a:solidFill>
                <a:latin typeface="Times New Roman"/>
                <a:cs typeface="Times New Roman"/>
              </a:rPr>
              <a:t>ЗАКОНЫ</a:t>
            </a:r>
            <a:endParaRPr lang="ru-RU" sz="3800" dirty="0">
              <a:latin typeface="Times New Roman"/>
              <a:cs typeface="Times New Roman"/>
            </a:endParaRPr>
          </a:p>
          <a:p>
            <a:r>
              <a:rPr lang="ru-RU" sz="3800" u="sng" dirty="0" smtClean="0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Times New Roman"/>
                <a:cs typeface="Times New Roman"/>
                <a:hlinkClick r:id="rId2"/>
              </a:rPr>
              <a:t>Федеральный</a:t>
            </a:r>
            <a:r>
              <a:rPr lang="ru-RU" sz="3800" u="sng" spc="-35" dirty="0" smtClean="0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Times New Roman"/>
                <a:cs typeface="Times New Roman"/>
                <a:hlinkClick r:id="rId2"/>
              </a:rPr>
              <a:t> </a:t>
            </a:r>
            <a:r>
              <a:rPr lang="ru-RU" sz="3800" u="sng" dirty="0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Times New Roman"/>
                <a:cs typeface="Times New Roman"/>
                <a:hlinkClick r:id="rId2"/>
              </a:rPr>
              <a:t>закон</a:t>
            </a:r>
            <a:r>
              <a:rPr lang="ru-RU" sz="3800" u="sng" spc="-10" dirty="0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Times New Roman"/>
                <a:cs typeface="Times New Roman"/>
                <a:hlinkClick r:id="rId2"/>
              </a:rPr>
              <a:t> </a:t>
            </a:r>
            <a:r>
              <a:rPr lang="ru-RU" sz="3800" u="sng" spc="-5" dirty="0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Times New Roman"/>
                <a:cs typeface="Times New Roman"/>
                <a:hlinkClick r:id="rId2"/>
              </a:rPr>
              <a:t>«Об</a:t>
            </a:r>
            <a:r>
              <a:rPr lang="ru-RU" sz="3800" u="sng" spc="10" dirty="0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Times New Roman"/>
                <a:cs typeface="Times New Roman"/>
                <a:hlinkClick r:id="rId2"/>
              </a:rPr>
              <a:t> </a:t>
            </a:r>
            <a:r>
              <a:rPr lang="ru-RU" sz="3800" u="sng" dirty="0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Times New Roman"/>
                <a:cs typeface="Times New Roman"/>
                <a:hlinkClick r:id="rId2"/>
              </a:rPr>
              <a:t>образовании</a:t>
            </a:r>
            <a:r>
              <a:rPr lang="ru-RU" sz="3800" u="sng" spc="-35" dirty="0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Times New Roman"/>
                <a:cs typeface="Times New Roman"/>
                <a:hlinkClick r:id="rId2"/>
              </a:rPr>
              <a:t> </a:t>
            </a:r>
            <a:r>
              <a:rPr lang="ru-RU" sz="3800" u="sng" dirty="0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Times New Roman"/>
                <a:cs typeface="Times New Roman"/>
                <a:hlinkClick r:id="rId2"/>
              </a:rPr>
              <a:t>в</a:t>
            </a:r>
            <a:r>
              <a:rPr lang="ru-RU" sz="3800" u="sng" spc="-5" dirty="0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Times New Roman"/>
                <a:cs typeface="Times New Roman"/>
                <a:hlinkClick r:id="rId2"/>
              </a:rPr>
              <a:t> </a:t>
            </a:r>
            <a:r>
              <a:rPr lang="ru-RU" sz="3800" u="sng" dirty="0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Times New Roman"/>
                <a:cs typeface="Times New Roman"/>
                <a:hlinkClick r:id="rId2"/>
              </a:rPr>
              <a:t>Российской</a:t>
            </a:r>
            <a:r>
              <a:rPr lang="ru-RU" sz="3800" u="sng" spc="-35" dirty="0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Times New Roman"/>
                <a:cs typeface="Times New Roman"/>
                <a:hlinkClick r:id="rId2"/>
              </a:rPr>
              <a:t> </a:t>
            </a:r>
            <a:r>
              <a:rPr lang="ru-RU" sz="3800" u="sng" dirty="0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Times New Roman"/>
                <a:cs typeface="Times New Roman"/>
                <a:hlinkClick r:id="rId2"/>
              </a:rPr>
              <a:t>Федерации»</a:t>
            </a:r>
            <a:r>
              <a:rPr lang="ru-RU" sz="3800" u="sng" spc="-40" dirty="0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Times New Roman"/>
                <a:cs typeface="Times New Roman"/>
                <a:hlinkClick r:id="rId2"/>
              </a:rPr>
              <a:t> </a:t>
            </a:r>
            <a:r>
              <a:rPr lang="ru-RU" sz="3800" u="sng" dirty="0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Times New Roman"/>
                <a:cs typeface="Times New Roman"/>
                <a:hlinkClick r:id="rId2"/>
              </a:rPr>
              <a:t>от 29</a:t>
            </a:r>
            <a:r>
              <a:rPr lang="ru-RU" sz="3800" u="sng" spc="-10" dirty="0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Times New Roman"/>
                <a:cs typeface="Times New Roman"/>
                <a:hlinkClick r:id="rId2"/>
              </a:rPr>
              <a:t> </a:t>
            </a:r>
            <a:r>
              <a:rPr lang="ru-RU" sz="3800" u="sng" dirty="0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Times New Roman"/>
                <a:cs typeface="Times New Roman"/>
                <a:hlinkClick r:id="rId2"/>
              </a:rPr>
              <a:t>декабря</a:t>
            </a:r>
            <a:r>
              <a:rPr lang="ru-RU" sz="3800" u="sng" spc="-20" dirty="0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Times New Roman"/>
                <a:cs typeface="Times New Roman"/>
                <a:hlinkClick r:id="rId2"/>
              </a:rPr>
              <a:t> </a:t>
            </a:r>
            <a:r>
              <a:rPr lang="ru-RU" sz="3800" u="sng" dirty="0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Times New Roman"/>
                <a:cs typeface="Times New Roman"/>
                <a:hlinkClick r:id="rId2"/>
              </a:rPr>
              <a:t>2012</a:t>
            </a:r>
            <a:r>
              <a:rPr lang="ru-RU" sz="3800" u="sng" spc="-30" dirty="0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Times New Roman"/>
                <a:cs typeface="Times New Roman"/>
                <a:hlinkClick r:id="rId2"/>
              </a:rPr>
              <a:t> </a:t>
            </a:r>
            <a:r>
              <a:rPr lang="ru-RU" sz="3800" u="sng" dirty="0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Times New Roman"/>
                <a:cs typeface="Times New Roman"/>
                <a:hlinkClick r:id="rId2"/>
              </a:rPr>
              <a:t>года</a:t>
            </a:r>
            <a:r>
              <a:rPr lang="ru-RU" sz="3800" u="sng" spc="-10" dirty="0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Times New Roman"/>
                <a:cs typeface="Times New Roman"/>
                <a:hlinkClick r:id="rId2"/>
              </a:rPr>
              <a:t> </a:t>
            </a:r>
            <a:r>
              <a:rPr lang="ru-RU" sz="3800" u="sng" dirty="0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Times New Roman"/>
                <a:cs typeface="Times New Roman"/>
                <a:hlinkClick r:id="rId2"/>
              </a:rPr>
              <a:t>№</a:t>
            </a:r>
            <a:r>
              <a:rPr lang="ru-RU" sz="3800" u="sng" spc="10" dirty="0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Times New Roman"/>
                <a:cs typeface="Times New Roman"/>
                <a:hlinkClick r:id="rId2"/>
              </a:rPr>
              <a:t> 273-ФЗ</a:t>
            </a:r>
            <a:r>
              <a:rPr lang="ru-RU" sz="3800" u="sng" spc="-45" dirty="0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Times New Roman"/>
                <a:cs typeface="Times New Roman"/>
                <a:hlinkClick r:id="rId2"/>
              </a:rPr>
              <a:t> </a:t>
            </a:r>
            <a:r>
              <a:rPr lang="ru-RU" sz="3800" u="sng" dirty="0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Times New Roman"/>
                <a:cs typeface="Times New Roman"/>
                <a:hlinkClick r:id="rId2"/>
              </a:rPr>
              <a:t>(с</a:t>
            </a:r>
            <a:r>
              <a:rPr lang="ru-RU" sz="3800" u="sng" spc="5" dirty="0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Times New Roman"/>
                <a:cs typeface="Times New Roman"/>
                <a:hlinkClick r:id="rId2"/>
              </a:rPr>
              <a:t> </a:t>
            </a:r>
            <a:r>
              <a:rPr lang="ru-RU" sz="3800" u="sng" spc="-5" dirty="0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Times New Roman"/>
                <a:cs typeface="Times New Roman"/>
                <a:hlinkClick r:id="rId2"/>
              </a:rPr>
              <a:t>изм. </a:t>
            </a:r>
            <a:r>
              <a:rPr lang="ru-RU" sz="3800" u="sng" dirty="0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Times New Roman"/>
                <a:cs typeface="Times New Roman"/>
                <a:hlinkClick r:id="rId2"/>
              </a:rPr>
              <a:t>т 29.07.2017,</a:t>
            </a:r>
            <a:r>
              <a:rPr lang="ru-RU" sz="3800" u="sng" spc="-40" dirty="0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Times New Roman"/>
                <a:cs typeface="Times New Roman"/>
                <a:hlinkClick r:id="rId2"/>
              </a:rPr>
              <a:t> </a:t>
            </a:r>
            <a:r>
              <a:rPr lang="ru-RU" sz="3800" u="sng" dirty="0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Times New Roman"/>
                <a:cs typeface="Times New Roman"/>
                <a:hlinkClick r:id="rId2"/>
              </a:rPr>
              <a:t>от 02.12.2019)</a:t>
            </a:r>
            <a:endParaRPr lang="ru-RU" sz="3800" dirty="0">
              <a:latin typeface="Times New Roman"/>
              <a:cs typeface="Times New Roman"/>
            </a:endParaRPr>
          </a:p>
          <a:p>
            <a:pPr marL="0" indent="0">
              <a:lnSpc>
                <a:spcPct val="100000"/>
              </a:lnSpc>
              <a:buNone/>
            </a:pPr>
            <a:endParaRPr lang="ru-RU" sz="3600" b="1" dirty="0" smtClean="0">
              <a:solidFill>
                <a:srgbClr val="375F92"/>
              </a:solidFill>
              <a:latin typeface="Times New Roman"/>
              <a:cs typeface="Times New Roman"/>
            </a:endParaRPr>
          </a:p>
          <a:p>
            <a:pPr marL="0" indent="0">
              <a:lnSpc>
                <a:spcPct val="100000"/>
              </a:lnSpc>
              <a:buNone/>
            </a:pPr>
            <a:r>
              <a:rPr lang="ru-RU" sz="3800" b="1" dirty="0" smtClean="0">
                <a:solidFill>
                  <a:srgbClr val="375F92"/>
                </a:solidFill>
                <a:latin typeface="Times New Roman"/>
                <a:cs typeface="Times New Roman"/>
              </a:rPr>
              <a:t>ПРИКАЗЫ</a:t>
            </a:r>
            <a:r>
              <a:rPr lang="ru-RU" sz="3800" b="1" spc="-40" dirty="0" smtClean="0">
                <a:solidFill>
                  <a:srgbClr val="375F92"/>
                </a:solidFill>
                <a:latin typeface="Times New Roman"/>
                <a:cs typeface="Times New Roman"/>
              </a:rPr>
              <a:t> </a:t>
            </a:r>
            <a:r>
              <a:rPr lang="ru-RU" sz="3800" b="1" dirty="0">
                <a:solidFill>
                  <a:srgbClr val="375F92"/>
                </a:solidFill>
                <a:latin typeface="Times New Roman"/>
                <a:cs typeface="Times New Roman"/>
              </a:rPr>
              <a:t>МИНПРОСВЕЩЕНИЯ</a:t>
            </a:r>
            <a:r>
              <a:rPr lang="ru-RU" sz="3800" b="1" spc="-35" dirty="0">
                <a:solidFill>
                  <a:srgbClr val="375F92"/>
                </a:solidFill>
                <a:latin typeface="Times New Roman"/>
                <a:cs typeface="Times New Roman"/>
              </a:rPr>
              <a:t> </a:t>
            </a:r>
            <a:r>
              <a:rPr lang="ru-RU" sz="3800" b="1" dirty="0">
                <a:solidFill>
                  <a:srgbClr val="375F92"/>
                </a:solidFill>
                <a:latin typeface="Times New Roman"/>
                <a:cs typeface="Times New Roman"/>
              </a:rPr>
              <a:t>И</a:t>
            </a:r>
            <a:r>
              <a:rPr lang="ru-RU" sz="3800" b="1" spc="-15" dirty="0">
                <a:solidFill>
                  <a:srgbClr val="375F92"/>
                </a:solidFill>
                <a:latin typeface="Times New Roman"/>
                <a:cs typeface="Times New Roman"/>
              </a:rPr>
              <a:t> </a:t>
            </a:r>
            <a:r>
              <a:rPr lang="ru-RU" sz="3800" b="1" dirty="0">
                <a:solidFill>
                  <a:srgbClr val="375F92"/>
                </a:solidFill>
                <a:latin typeface="Times New Roman"/>
                <a:cs typeface="Times New Roman"/>
              </a:rPr>
              <a:t>РОСОБРНАДЗОРА</a:t>
            </a:r>
            <a:r>
              <a:rPr lang="ru-RU" sz="3800" b="1" spc="-55" dirty="0">
                <a:solidFill>
                  <a:srgbClr val="375F92"/>
                </a:solidFill>
                <a:latin typeface="Times New Roman"/>
                <a:cs typeface="Times New Roman"/>
              </a:rPr>
              <a:t> </a:t>
            </a:r>
            <a:r>
              <a:rPr lang="ru-RU" sz="3800" b="1" spc="-5" dirty="0">
                <a:solidFill>
                  <a:srgbClr val="375F92"/>
                </a:solidFill>
                <a:latin typeface="Times New Roman"/>
                <a:cs typeface="Times New Roman"/>
              </a:rPr>
              <a:t>РОССИИ</a:t>
            </a:r>
            <a:endParaRPr lang="ru-RU" sz="3800" dirty="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lang="ru-RU" sz="3800" u="sng" dirty="0">
                <a:solidFill>
                  <a:srgbClr val="0070C0"/>
                </a:solidFill>
                <a:uFill>
                  <a:solidFill>
                    <a:srgbClr val="0000FF"/>
                  </a:solidFill>
                </a:uFill>
                <a:latin typeface="Times New Roman"/>
                <a:cs typeface="Times New Roman"/>
                <a:hlinkClick r:id="rId3"/>
              </a:rPr>
              <a:t>Приказ</a:t>
            </a:r>
            <a:r>
              <a:rPr lang="ru-RU" sz="3800" u="sng" spc="-15" dirty="0">
                <a:solidFill>
                  <a:srgbClr val="0070C0"/>
                </a:solidFill>
                <a:uFill>
                  <a:solidFill>
                    <a:srgbClr val="0000FF"/>
                  </a:solidFill>
                </a:uFill>
                <a:latin typeface="Times New Roman"/>
                <a:cs typeface="Times New Roman"/>
                <a:hlinkClick r:id="rId3"/>
              </a:rPr>
              <a:t> </a:t>
            </a:r>
            <a:r>
              <a:rPr lang="ru-RU" sz="3800" u="sng" dirty="0" err="1">
                <a:solidFill>
                  <a:srgbClr val="0070C0"/>
                </a:solidFill>
                <a:uFill>
                  <a:solidFill>
                    <a:srgbClr val="0000FF"/>
                  </a:solidFill>
                </a:uFill>
                <a:latin typeface="Times New Roman"/>
                <a:cs typeface="Times New Roman"/>
                <a:hlinkClick r:id="rId3"/>
              </a:rPr>
              <a:t>Минпросвещения</a:t>
            </a:r>
            <a:r>
              <a:rPr lang="ru-RU" sz="3800" u="sng" spc="-25" dirty="0">
                <a:solidFill>
                  <a:srgbClr val="0070C0"/>
                </a:solidFill>
                <a:uFill>
                  <a:solidFill>
                    <a:srgbClr val="0000FF"/>
                  </a:solidFill>
                </a:uFill>
                <a:latin typeface="Times New Roman"/>
                <a:cs typeface="Times New Roman"/>
                <a:hlinkClick r:id="rId3"/>
              </a:rPr>
              <a:t> </a:t>
            </a:r>
            <a:r>
              <a:rPr lang="ru-RU" sz="3800" u="sng" dirty="0">
                <a:solidFill>
                  <a:srgbClr val="0070C0"/>
                </a:solidFill>
                <a:uFill>
                  <a:solidFill>
                    <a:srgbClr val="0000FF"/>
                  </a:solidFill>
                </a:uFill>
                <a:latin typeface="Times New Roman"/>
                <a:cs typeface="Times New Roman"/>
                <a:hlinkClick r:id="rId3"/>
              </a:rPr>
              <a:t>России</a:t>
            </a:r>
            <a:r>
              <a:rPr lang="ru-RU" sz="3800" u="sng" spc="-10" dirty="0">
                <a:solidFill>
                  <a:srgbClr val="0070C0"/>
                </a:solidFill>
                <a:uFill>
                  <a:solidFill>
                    <a:srgbClr val="0000FF"/>
                  </a:solidFill>
                </a:uFill>
                <a:latin typeface="Times New Roman"/>
                <a:cs typeface="Times New Roman"/>
                <a:hlinkClick r:id="rId3"/>
              </a:rPr>
              <a:t> </a:t>
            </a:r>
            <a:r>
              <a:rPr lang="ru-RU" sz="3800" u="sng" dirty="0">
                <a:solidFill>
                  <a:srgbClr val="0070C0"/>
                </a:solidFill>
                <a:uFill>
                  <a:solidFill>
                    <a:srgbClr val="0000FF"/>
                  </a:solidFill>
                </a:uFill>
                <a:latin typeface="Times New Roman"/>
                <a:cs typeface="Times New Roman"/>
                <a:hlinkClick r:id="rId3"/>
              </a:rPr>
              <a:t>и</a:t>
            </a:r>
            <a:r>
              <a:rPr lang="ru-RU" sz="3800" u="sng" spc="-5" dirty="0">
                <a:solidFill>
                  <a:srgbClr val="0070C0"/>
                </a:solidFill>
                <a:uFill>
                  <a:solidFill>
                    <a:srgbClr val="0000FF"/>
                  </a:solidFill>
                </a:uFill>
                <a:latin typeface="Times New Roman"/>
                <a:cs typeface="Times New Roman"/>
                <a:hlinkClick r:id="rId3"/>
              </a:rPr>
              <a:t> </a:t>
            </a:r>
            <a:r>
              <a:rPr lang="ru-RU" sz="3800" u="sng" dirty="0" err="1">
                <a:solidFill>
                  <a:srgbClr val="0070C0"/>
                </a:solidFill>
                <a:uFill>
                  <a:solidFill>
                    <a:srgbClr val="0000FF"/>
                  </a:solidFill>
                </a:uFill>
                <a:latin typeface="Times New Roman"/>
                <a:cs typeface="Times New Roman"/>
                <a:hlinkClick r:id="rId3"/>
              </a:rPr>
              <a:t>Рособрнадзора</a:t>
            </a:r>
            <a:r>
              <a:rPr lang="ru-RU" sz="3800" u="sng" spc="-25" dirty="0">
                <a:solidFill>
                  <a:srgbClr val="0070C0"/>
                </a:solidFill>
                <a:uFill>
                  <a:solidFill>
                    <a:srgbClr val="0000FF"/>
                  </a:solidFill>
                </a:uFill>
                <a:latin typeface="Times New Roman"/>
                <a:cs typeface="Times New Roman"/>
                <a:hlinkClick r:id="rId3"/>
              </a:rPr>
              <a:t> </a:t>
            </a:r>
            <a:r>
              <a:rPr lang="ru-RU" sz="3800" u="sng" dirty="0">
                <a:solidFill>
                  <a:srgbClr val="0070C0"/>
                </a:solidFill>
                <a:uFill>
                  <a:solidFill>
                    <a:srgbClr val="0000FF"/>
                  </a:solidFill>
                </a:uFill>
                <a:latin typeface="Times New Roman"/>
                <a:cs typeface="Times New Roman"/>
                <a:hlinkClick r:id="rId3"/>
              </a:rPr>
              <a:t>РФ</a:t>
            </a:r>
            <a:r>
              <a:rPr lang="ru-RU" sz="3800" u="sng" spc="-20" dirty="0">
                <a:solidFill>
                  <a:srgbClr val="0070C0"/>
                </a:solidFill>
                <a:uFill>
                  <a:solidFill>
                    <a:srgbClr val="0000FF"/>
                  </a:solidFill>
                </a:uFill>
                <a:latin typeface="Times New Roman"/>
                <a:cs typeface="Times New Roman"/>
                <a:hlinkClick r:id="rId3"/>
              </a:rPr>
              <a:t> </a:t>
            </a:r>
            <a:r>
              <a:rPr lang="ru-RU" sz="3800" u="sng" dirty="0">
                <a:solidFill>
                  <a:srgbClr val="0070C0"/>
                </a:solidFill>
                <a:uFill>
                  <a:solidFill>
                    <a:srgbClr val="0000FF"/>
                  </a:solidFill>
                </a:uFill>
                <a:latin typeface="Times New Roman"/>
                <a:cs typeface="Times New Roman"/>
                <a:hlinkClick r:id="rId3"/>
              </a:rPr>
              <a:t>от</a:t>
            </a:r>
            <a:r>
              <a:rPr lang="ru-RU" sz="3800" u="sng" spc="-5" dirty="0">
                <a:solidFill>
                  <a:srgbClr val="0070C0"/>
                </a:solidFill>
                <a:uFill>
                  <a:solidFill>
                    <a:srgbClr val="0000FF"/>
                  </a:solidFill>
                </a:uFill>
                <a:latin typeface="Times New Roman"/>
                <a:cs typeface="Times New Roman"/>
                <a:hlinkClick r:id="rId3"/>
              </a:rPr>
              <a:t> </a:t>
            </a:r>
            <a:r>
              <a:rPr lang="ru-RU" sz="3800" u="sng" dirty="0">
                <a:solidFill>
                  <a:srgbClr val="0070C0"/>
                </a:solidFill>
                <a:uFill>
                  <a:solidFill>
                    <a:srgbClr val="0000FF"/>
                  </a:solidFill>
                </a:uFill>
                <a:latin typeface="Times New Roman"/>
                <a:cs typeface="Times New Roman"/>
                <a:hlinkClick r:id="rId3"/>
              </a:rPr>
              <a:t>07.11.2018</a:t>
            </a:r>
            <a:r>
              <a:rPr lang="ru-RU" sz="3800" u="sng" spc="-30" dirty="0">
                <a:solidFill>
                  <a:srgbClr val="0070C0"/>
                </a:solidFill>
                <a:uFill>
                  <a:solidFill>
                    <a:srgbClr val="0000FF"/>
                  </a:solidFill>
                </a:uFill>
                <a:latin typeface="Times New Roman"/>
                <a:cs typeface="Times New Roman"/>
                <a:hlinkClick r:id="rId3"/>
              </a:rPr>
              <a:t> </a:t>
            </a:r>
            <a:r>
              <a:rPr lang="ru-RU" sz="3800" u="sng" spc="-5" dirty="0">
                <a:solidFill>
                  <a:srgbClr val="0070C0"/>
                </a:solidFill>
                <a:uFill>
                  <a:solidFill>
                    <a:srgbClr val="0000FF"/>
                  </a:solidFill>
                </a:uFill>
                <a:latin typeface="Times New Roman"/>
                <a:cs typeface="Times New Roman"/>
                <a:hlinkClick r:id="rId3"/>
              </a:rPr>
              <a:t>№189/1513</a:t>
            </a:r>
            <a:r>
              <a:rPr lang="ru-RU" sz="3800" u="sng" spc="-45" dirty="0">
                <a:solidFill>
                  <a:srgbClr val="0070C0"/>
                </a:solidFill>
                <a:uFill>
                  <a:solidFill>
                    <a:srgbClr val="0000FF"/>
                  </a:solidFill>
                </a:uFill>
                <a:latin typeface="Times New Roman"/>
                <a:cs typeface="Times New Roman"/>
                <a:hlinkClick r:id="rId3"/>
              </a:rPr>
              <a:t> </a:t>
            </a:r>
            <a:r>
              <a:rPr lang="ru-RU" sz="3800" u="sng" dirty="0">
                <a:solidFill>
                  <a:srgbClr val="0070C0"/>
                </a:solidFill>
                <a:uFill>
                  <a:solidFill>
                    <a:srgbClr val="0000FF"/>
                  </a:solidFill>
                </a:uFill>
                <a:latin typeface="Times New Roman"/>
                <a:cs typeface="Times New Roman"/>
                <a:hlinkClick r:id="rId3"/>
              </a:rPr>
              <a:t>«Об</a:t>
            </a:r>
            <a:r>
              <a:rPr lang="ru-RU" sz="3800" u="sng" spc="15" dirty="0">
                <a:solidFill>
                  <a:srgbClr val="0070C0"/>
                </a:solidFill>
                <a:uFill>
                  <a:solidFill>
                    <a:srgbClr val="0000FF"/>
                  </a:solidFill>
                </a:uFill>
                <a:latin typeface="Times New Roman"/>
                <a:cs typeface="Times New Roman"/>
                <a:hlinkClick r:id="rId3"/>
              </a:rPr>
              <a:t> </a:t>
            </a:r>
            <a:r>
              <a:rPr lang="ru-RU" sz="3800" u="sng" dirty="0">
                <a:solidFill>
                  <a:srgbClr val="0070C0"/>
                </a:solidFill>
                <a:uFill>
                  <a:solidFill>
                    <a:srgbClr val="0000FF"/>
                  </a:solidFill>
                </a:uFill>
                <a:latin typeface="Times New Roman"/>
                <a:cs typeface="Times New Roman"/>
                <a:hlinkClick r:id="rId3"/>
              </a:rPr>
              <a:t>утверждении</a:t>
            </a:r>
            <a:r>
              <a:rPr lang="ru-RU" sz="3800" u="sng" spc="-25" dirty="0">
                <a:solidFill>
                  <a:srgbClr val="0070C0"/>
                </a:solidFill>
                <a:uFill>
                  <a:solidFill>
                    <a:srgbClr val="0000FF"/>
                  </a:solidFill>
                </a:uFill>
                <a:latin typeface="Times New Roman"/>
                <a:cs typeface="Times New Roman"/>
                <a:hlinkClick r:id="rId3"/>
              </a:rPr>
              <a:t> </a:t>
            </a:r>
            <a:r>
              <a:rPr lang="ru-RU" sz="3800" u="sng" dirty="0">
                <a:solidFill>
                  <a:srgbClr val="0070C0"/>
                </a:solidFill>
                <a:uFill>
                  <a:solidFill>
                    <a:srgbClr val="0000FF"/>
                  </a:solidFill>
                </a:uFill>
                <a:latin typeface="Times New Roman"/>
                <a:cs typeface="Times New Roman"/>
                <a:hlinkClick r:id="rId3"/>
              </a:rPr>
              <a:t>Порядка</a:t>
            </a:r>
            <a:r>
              <a:rPr lang="ru-RU" sz="3800" u="sng" spc="-25" dirty="0">
                <a:solidFill>
                  <a:srgbClr val="0070C0"/>
                </a:solidFill>
                <a:uFill>
                  <a:solidFill>
                    <a:srgbClr val="0000FF"/>
                  </a:solidFill>
                </a:uFill>
                <a:latin typeface="Times New Roman"/>
                <a:cs typeface="Times New Roman"/>
                <a:hlinkClick r:id="rId3"/>
              </a:rPr>
              <a:t> </a:t>
            </a:r>
            <a:r>
              <a:rPr lang="ru-RU" sz="3800" u="sng" dirty="0" smtClean="0">
                <a:solidFill>
                  <a:srgbClr val="0070C0"/>
                </a:solidFill>
                <a:uFill>
                  <a:solidFill>
                    <a:srgbClr val="0000FF"/>
                  </a:solidFill>
                </a:uFill>
                <a:latin typeface="Times New Roman"/>
                <a:cs typeface="Times New Roman"/>
                <a:hlinkClick r:id="rId3"/>
              </a:rPr>
              <a:t>проведения</a:t>
            </a:r>
            <a:r>
              <a:rPr lang="ru-RU" sz="3800" dirty="0" smtClean="0">
                <a:solidFill>
                  <a:srgbClr val="0070C0"/>
                </a:solidFill>
                <a:latin typeface="Times New Roman"/>
                <a:cs typeface="Times New Roman"/>
                <a:hlinkClick r:id="rId3"/>
              </a:rPr>
              <a:t> </a:t>
            </a:r>
            <a:r>
              <a:rPr lang="ru-RU" sz="3800" u="sng" dirty="0" smtClean="0">
                <a:solidFill>
                  <a:srgbClr val="0070C0"/>
                </a:solidFill>
                <a:uFill>
                  <a:solidFill>
                    <a:srgbClr val="0000FF"/>
                  </a:solidFill>
                </a:uFill>
                <a:latin typeface="Times New Roman"/>
                <a:cs typeface="Times New Roman"/>
                <a:hlinkClick r:id="rId3"/>
              </a:rPr>
              <a:t>государственной</a:t>
            </a:r>
            <a:r>
              <a:rPr lang="ru-RU" sz="3800" u="sng" spc="-25" dirty="0" smtClean="0">
                <a:solidFill>
                  <a:srgbClr val="0070C0"/>
                </a:solidFill>
                <a:uFill>
                  <a:solidFill>
                    <a:srgbClr val="0000FF"/>
                  </a:solidFill>
                </a:uFill>
                <a:latin typeface="Times New Roman"/>
                <a:cs typeface="Times New Roman"/>
                <a:hlinkClick r:id="rId3"/>
              </a:rPr>
              <a:t> </a:t>
            </a:r>
            <a:r>
              <a:rPr lang="ru-RU" sz="3800" u="sng" dirty="0">
                <a:solidFill>
                  <a:srgbClr val="0070C0"/>
                </a:solidFill>
                <a:uFill>
                  <a:solidFill>
                    <a:srgbClr val="0000FF"/>
                  </a:solidFill>
                </a:uFill>
                <a:latin typeface="Times New Roman"/>
                <a:cs typeface="Times New Roman"/>
                <a:hlinkClick r:id="rId3"/>
              </a:rPr>
              <a:t>итоговой</a:t>
            </a:r>
            <a:r>
              <a:rPr lang="ru-RU" sz="3800" u="sng" spc="-35" dirty="0">
                <a:solidFill>
                  <a:srgbClr val="0070C0"/>
                </a:solidFill>
                <a:uFill>
                  <a:solidFill>
                    <a:srgbClr val="0000FF"/>
                  </a:solidFill>
                </a:uFill>
                <a:latin typeface="Times New Roman"/>
                <a:cs typeface="Times New Roman"/>
                <a:hlinkClick r:id="rId3"/>
              </a:rPr>
              <a:t> </a:t>
            </a:r>
            <a:r>
              <a:rPr lang="ru-RU" sz="3800" u="sng" dirty="0">
                <a:solidFill>
                  <a:srgbClr val="0070C0"/>
                </a:solidFill>
                <a:uFill>
                  <a:solidFill>
                    <a:srgbClr val="0000FF"/>
                  </a:solidFill>
                </a:uFill>
                <a:latin typeface="Times New Roman"/>
                <a:cs typeface="Times New Roman"/>
                <a:hlinkClick r:id="rId3"/>
              </a:rPr>
              <a:t>аттестации</a:t>
            </a:r>
            <a:r>
              <a:rPr lang="ru-RU" sz="3800" u="sng" spc="-10" dirty="0">
                <a:solidFill>
                  <a:srgbClr val="0070C0"/>
                </a:solidFill>
                <a:uFill>
                  <a:solidFill>
                    <a:srgbClr val="0000FF"/>
                  </a:solidFill>
                </a:uFill>
                <a:latin typeface="Times New Roman"/>
                <a:cs typeface="Times New Roman"/>
                <a:hlinkClick r:id="rId3"/>
              </a:rPr>
              <a:t> </a:t>
            </a:r>
            <a:r>
              <a:rPr lang="ru-RU" sz="3800" u="sng" dirty="0">
                <a:solidFill>
                  <a:srgbClr val="0070C0"/>
                </a:solidFill>
                <a:uFill>
                  <a:solidFill>
                    <a:srgbClr val="0000FF"/>
                  </a:solidFill>
                </a:uFill>
                <a:latin typeface="Times New Roman"/>
                <a:cs typeface="Times New Roman"/>
                <a:hlinkClick r:id="rId3"/>
              </a:rPr>
              <a:t>по</a:t>
            </a:r>
            <a:r>
              <a:rPr lang="ru-RU" sz="3800" u="sng" spc="-5" dirty="0">
                <a:solidFill>
                  <a:srgbClr val="0070C0"/>
                </a:solidFill>
                <a:uFill>
                  <a:solidFill>
                    <a:srgbClr val="0000FF"/>
                  </a:solidFill>
                </a:uFill>
                <a:latin typeface="Times New Roman"/>
                <a:cs typeface="Times New Roman"/>
                <a:hlinkClick r:id="rId3"/>
              </a:rPr>
              <a:t> </a:t>
            </a:r>
            <a:r>
              <a:rPr lang="ru-RU" sz="3800" u="sng" dirty="0">
                <a:solidFill>
                  <a:srgbClr val="0070C0"/>
                </a:solidFill>
                <a:uFill>
                  <a:solidFill>
                    <a:srgbClr val="0000FF"/>
                  </a:solidFill>
                </a:uFill>
                <a:latin typeface="Times New Roman"/>
                <a:cs typeface="Times New Roman"/>
                <a:hlinkClick r:id="rId3"/>
              </a:rPr>
              <a:t>образовательным</a:t>
            </a:r>
            <a:r>
              <a:rPr lang="ru-RU" sz="3800" u="sng" spc="-40" dirty="0">
                <a:solidFill>
                  <a:srgbClr val="0070C0"/>
                </a:solidFill>
                <a:uFill>
                  <a:solidFill>
                    <a:srgbClr val="0000FF"/>
                  </a:solidFill>
                </a:uFill>
                <a:latin typeface="Times New Roman"/>
                <a:cs typeface="Times New Roman"/>
                <a:hlinkClick r:id="rId3"/>
              </a:rPr>
              <a:t> </a:t>
            </a:r>
            <a:r>
              <a:rPr lang="ru-RU" sz="3800" u="sng" dirty="0">
                <a:solidFill>
                  <a:srgbClr val="0070C0"/>
                </a:solidFill>
                <a:uFill>
                  <a:solidFill>
                    <a:srgbClr val="0000FF"/>
                  </a:solidFill>
                </a:uFill>
                <a:latin typeface="Times New Roman"/>
                <a:cs typeface="Times New Roman"/>
                <a:hlinkClick r:id="rId3"/>
              </a:rPr>
              <a:t>программам</a:t>
            </a:r>
            <a:r>
              <a:rPr lang="ru-RU" sz="3800" u="sng" spc="-30" dirty="0">
                <a:solidFill>
                  <a:srgbClr val="0070C0"/>
                </a:solidFill>
                <a:uFill>
                  <a:solidFill>
                    <a:srgbClr val="0000FF"/>
                  </a:solidFill>
                </a:uFill>
                <a:latin typeface="Times New Roman"/>
                <a:cs typeface="Times New Roman"/>
                <a:hlinkClick r:id="rId3"/>
              </a:rPr>
              <a:t> </a:t>
            </a:r>
            <a:r>
              <a:rPr lang="ru-RU" sz="3800" u="sng" dirty="0">
                <a:solidFill>
                  <a:srgbClr val="0070C0"/>
                </a:solidFill>
                <a:uFill>
                  <a:solidFill>
                    <a:srgbClr val="0000FF"/>
                  </a:solidFill>
                </a:uFill>
                <a:latin typeface="Times New Roman"/>
                <a:cs typeface="Times New Roman"/>
                <a:hlinkClick r:id="rId3"/>
              </a:rPr>
              <a:t>основного</a:t>
            </a:r>
            <a:r>
              <a:rPr lang="ru-RU" sz="3800" u="sng" spc="-5" dirty="0">
                <a:solidFill>
                  <a:srgbClr val="0070C0"/>
                </a:solidFill>
                <a:uFill>
                  <a:solidFill>
                    <a:srgbClr val="0000FF"/>
                  </a:solidFill>
                </a:uFill>
                <a:latin typeface="Times New Roman"/>
                <a:cs typeface="Times New Roman"/>
                <a:hlinkClick r:id="rId3"/>
              </a:rPr>
              <a:t> </a:t>
            </a:r>
            <a:r>
              <a:rPr lang="ru-RU" sz="3800" u="sng" dirty="0">
                <a:solidFill>
                  <a:srgbClr val="0070C0"/>
                </a:solidFill>
                <a:uFill>
                  <a:solidFill>
                    <a:srgbClr val="0000FF"/>
                  </a:solidFill>
                </a:uFill>
                <a:latin typeface="Times New Roman"/>
                <a:cs typeface="Times New Roman"/>
                <a:hlinkClick r:id="rId3"/>
              </a:rPr>
              <a:t>общего</a:t>
            </a:r>
            <a:r>
              <a:rPr lang="ru-RU" sz="3800" u="sng" spc="-50" dirty="0">
                <a:solidFill>
                  <a:srgbClr val="0070C0"/>
                </a:solidFill>
                <a:uFill>
                  <a:solidFill>
                    <a:srgbClr val="0000FF"/>
                  </a:solidFill>
                </a:uFill>
                <a:latin typeface="Times New Roman"/>
                <a:cs typeface="Times New Roman"/>
                <a:hlinkClick r:id="rId3"/>
              </a:rPr>
              <a:t> </a:t>
            </a:r>
            <a:r>
              <a:rPr lang="ru-RU" sz="3800" u="sng" dirty="0">
                <a:solidFill>
                  <a:srgbClr val="0070C0"/>
                </a:solidFill>
                <a:uFill>
                  <a:solidFill>
                    <a:srgbClr val="0000FF"/>
                  </a:solidFill>
                </a:uFill>
                <a:latin typeface="Times New Roman"/>
                <a:cs typeface="Times New Roman"/>
                <a:hlinkClick r:id="rId3"/>
              </a:rPr>
              <a:t>образования»</a:t>
            </a:r>
            <a:endParaRPr lang="ru-RU" sz="3800" dirty="0">
              <a:solidFill>
                <a:srgbClr val="0070C0"/>
              </a:solidFill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lang="ru-RU" sz="3800" dirty="0">
                <a:solidFill>
                  <a:srgbClr val="FF0000"/>
                </a:solidFill>
                <a:latin typeface="Times New Roman"/>
                <a:cs typeface="Times New Roman"/>
              </a:rPr>
              <a:t>Приказ Министерства просвещения РФ от 5 октября </a:t>
            </a:r>
            <a:r>
              <a:rPr lang="ru-RU" sz="3800" spc="5" dirty="0">
                <a:solidFill>
                  <a:srgbClr val="FF0000"/>
                </a:solidFill>
                <a:latin typeface="Times New Roman"/>
                <a:cs typeface="Times New Roman"/>
              </a:rPr>
              <a:t>2020 </a:t>
            </a:r>
            <a:r>
              <a:rPr lang="ru-RU" sz="3800" spc="-5" dirty="0">
                <a:solidFill>
                  <a:srgbClr val="FF0000"/>
                </a:solidFill>
                <a:latin typeface="Times New Roman"/>
                <a:cs typeface="Times New Roman"/>
              </a:rPr>
              <a:t>г. </a:t>
            </a:r>
            <a:r>
              <a:rPr lang="ru-RU" sz="3800" dirty="0">
                <a:solidFill>
                  <a:srgbClr val="FF0000"/>
                </a:solidFill>
                <a:latin typeface="Times New Roman"/>
                <a:cs typeface="Times New Roman"/>
              </a:rPr>
              <a:t>№546 </a:t>
            </a:r>
            <a:r>
              <a:rPr lang="ru-RU" sz="3800" spc="-5" dirty="0">
                <a:solidFill>
                  <a:srgbClr val="FF0000"/>
                </a:solidFill>
                <a:latin typeface="Times New Roman"/>
                <a:cs typeface="Times New Roman"/>
              </a:rPr>
              <a:t>«Об </a:t>
            </a:r>
            <a:r>
              <a:rPr lang="ru-RU" sz="3800" dirty="0">
                <a:solidFill>
                  <a:srgbClr val="FF0000"/>
                </a:solidFill>
                <a:latin typeface="Times New Roman"/>
                <a:cs typeface="Times New Roman"/>
              </a:rPr>
              <a:t>утверждении Порядка заполнения, </a:t>
            </a:r>
            <a:r>
              <a:rPr lang="ru-RU" sz="3800" spc="-5" dirty="0">
                <a:solidFill>
                  <a:srgbClr val="FF0000"/>
                </a:solidFill>
                <a:latin typeface="Times New Roman"/>
                <a:cs typeface="Times New Roman"/>
              </a:rPr>
              <a:t>учета </a:t>
            </a:r>
            <a:r>
              <a:rPr lang="ru-RU" sz="3800" dirty="0">
                <a:solidFill>
                  <a:srgbClr val="FF0000"/>
                </a:solidFill>
                <a:latin typeface="Times New Roman"/>
                <a:cs typeface="Times New Roman"/>
              </a:rPr>
              <a:t>и выдачи аттестатов об </a:t>
            </a:r>
            <a:r>
              <a:rPr lang="ru-RU" sz="3800" spc="-33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lang="ru-RU" sz="3800" dirty="0">
                <a:solidFill>
                  <a:srgbClr val="FF0000"/>
                </a:solidFill>
                <a:latin typeface="Times New Roman"/>
                <a:cs typeface="Times New Roman"/>
              </a:rPr>
              <a:t>основном</a:t>
            </a:r>
            <a:r>
              <a:rPr lang="ru-RU" sz="3800" spc="-4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lang="ru-RU" sz="3800" dirty="0">
                <a:solidFill>
                  <a:srgbClr val="FF0000"/>
                </a:solidFill>
                <a:latin typeface="Times New Roman"/>
                <a:cs typeface="Times New Roman"/>
              </a:rPr>
              <a:t>общем</a:t>
            </a:r>
            <a:r>
              <a:rPr lang="ru-RU" sz="3800" spc="-2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lang="ru-RU" sz="3800" dirty="0">
                <a:solidFill>
                  <a:srgbClr val="FF0000"/>
                </a:solidFill>
                <a:latin typeface="Times New Roman"/>
                <a:cs typeface="Times New Roman"/>
              </a:rPr>
              <a:t>и среднем</a:t>
            </a:r>
            <a:r>
              <a:rPr lang="ru-RU" sz="3800" spc="-3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lang="ru-RU" sz="3800" dirty="0">
                <a:solidFill>
                  <a:srgbClr val="FF0000"/>
                </a:solidFill>
                <a:latin typeface="Times New Roman"/>
                <a:cs typeface="Times New Roman"/>
              </a:rPr>
              <a:t>общем</a:t>
            </a:r>
            <a:r>
              <a:rPr lang="ru-RU" sz="3800" spc="-2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lang="ru-RU" sz="3800" dirty="0">
                <a:solidFill>
                  <a:srgbClr val="FF0000"/>
                </a:solidFill>
                <a:latin typeface="Times New Roman"/>
                <a:cs typeface="Times New Roman"/>
              </a:rPr>
              <a:t>образовании</a:t>
            </a:r>
            <a:r>
              <a:rPr lang="ru-RU" sz="3800" spc="-4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lang="ru-RU" sz="3800" dirty="0">
                <a:solidFill>
                  <a:srgbClr val="FF0000"/>
                </a:solidFill>
                <a:latin typeface="Times New Roman"/>
                <a:cs typeface="Times New Roman"/>
              </a:rPr>
              <a:t>и </a:t>
            </a:r>
            <a:r>
              <a:rPr lang="ru-RU" sz="3800" spc="-5" dirty="0">
                <a:solidFill>
                  <a:srgbClr val="FF0000"/>
                </a:solidFill>
                <a:latin typeface="Times New Roman"/>
                <a:cs typeface="Times New Roman"/>
              </a:rPr>
              <a:t>их</a:t>
            </a:r>
            <a:r>
              <a:rPr lang="ru-RU" sz="3800" spc="2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lang="ru-RU" sz="3800" spc="-5" dirty="0">
                <a:solidFill>
                  <a:srgbClr val="FF0000"/>
                </a:solidFill>
                <a:latin typeface="Times New Roman"/>
                <a:cs typeface="Times New Roman"/>
              </a:rPr>
              <a:t>дубликатов</a:t>
            </a:r>
            <a:r>
              <a:rPr lang="ru-RU" sz="3800" spc="-5" dirty="0" smtClean="0">
                <a:solidFill>
                  <a:srgbClr val="FF0000"/>
                </a:solidFill>
                <a:latin typeface="Times New Roman"/>
                <a:cs typeface="Times New Roman"/>
              </a:rPr>
              <a:t>»</a:t>
            </a:r>
            <a:r>
              <a:rPr lang="ru-RU" sz="3800" b="1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endParaRPr lang="ru-RU" sz="3800" b="1" dirty="0" smtClean="0">
              <a:solidFill>
                <a:srgbClr val="FF0000"/>
              </a:solidFill>
              <a:latin typeface="Times New Roman"/>
              <a:cs typeface="Times New Roman"/>
            </a:endParaRPr>
          </a:p>
          <a:p>
            <a:pPr marL="0" indent="0">
              <a:lnSpc>
                <a:spcPct val="100000"/>
              </a:lnSpc>
              <a:buNone/>
            </a:pPr>
            <a:r>
              <a:rPr lang="ru-RU" sz="3800" b="1" dirty="0" smtClean="0">
                <a:solidFill>
                  <a:srgbClr val="375F92"/>
                </a:solidFill>
                <a:latin typeface="Times New Roman"/>
                <a:cs typeface="Times New Roman"/>
              </a:rPr>
              <a:t>ИНТЕРНЕТ</a:t>
            </a:r>
            <a:r>
              <a:rPr lang="ru-RU" sz="3800" b="1" spc="-30" dirty="0" smtClean="0">
                <a:solidFill>
                  <a:srgbClr val="375F92"/>
                </a:solidFill>
                <a:latin typeface="Times New Roman"/>
                <a:cs typeface="Times New Roman"/>
              </a:rPr>
              <a:t> </a:t>
            </a:r>
            <a:r>
              <a:rPr lang="ru-RU" sz="3800" b="1" spc="-5" dirty="0">
                <a:solidFill>
                  <a:srgbClr val="375F92"/>
                </a:solidFill>
                <a:latin typeface="Times New Roman"/>
                <a:cs typeface="Times New Roman"/>
              </a:rPr>
              <a:t>РЕСУРСЫ</a:t>
            </a:r>
            <a:r>
              <a:rPr lang="ru-RU" sz="3800" b="1" spc="-10" dirty="0">
                <a:solidFill>
                  <a:srgbClr val="375F92"/>
                </a:solidFill>
                <a:latin typeface="Times New Roman"/>
                <a:cs typeface="Times New Roman"/>
              </a:rPr>
              <a:t> </a:t>
            </a:r>
            <a:r>
              <a:rPr lang="ru-RU" sz="3800" b="1" dirty="0">
                <a:solidFill>
                  <a:srgbClr val="375F92"/>
                </a:solidFill>
                <a:latin typeface="Times New Roman"/>
                <a:cs typeface="Times New Roman"/>
              </a:rPr>
              <a:t>С</a:t>
            </a:r>
            <a:r>
              <a:rPr lang="ru-RU" sz="3800" b="1" spc="-10" dirty="0">
                <a:solidFill>
                  <a:srgbClr val="375F92"/>
                </a:solidFill>
                <a:latin typeface="Times New Roman"/>
                <a:cs typeface="Times New Roman"/>
              </a:rPr>
              <a:t> </a:t>
            </a:r>
            <a:r>
              <a:rPr lang="ru-RU" sz="3800" b="1" dirty="0">
                <a:solidFill>
                  <a:srgbClr val="375F92"/>
                </a:solidFill>
                <a:latin typeface="Times New Roman"/>
                <a:cs typeface="Times New Roman"/>
              </a:rPr>
              <a:t>ПОДДЕРЖКОЙ</a:t>
            </a:r>
            <a:r>
              <a:rPr lang="ru-RU" sz="3800" b="1" spc="-40" dirty="0">
                <a:solidFill>
                  <a:srgbClr val="375F92"/>
                </a:solidFill>
                <a:latin typeface="Times New Roman"/>
                <a:cs typeface="Times New Roman"/>
              </a:rPr>
              <a:t> </a:t>
            </a:r>
            <a:r>
              <a:rPr lang="ru-RU" sz="3800" b="1" spc="-5" dirty="0">
                <a:solidFill>
                  <a:srgbClr val="375F92"/>
                </a:solidFill>
                <a:latin typeface="Times New Roman"/>
                <a:cs typeface="Times New Roman"/>
              </a:rPr>
              <a:t>ГИА</a:t>
            </a:r>
            <a:endParaRPr lang="ru-RU" sz="3800" dirty="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lang="ru-RU" sz="3800" dirty="0" err="1">
                <a:solidFill>
                  <a:srgbClr val="375F92"/>
                </a:solidFill>
                <a:latin typeface="Times New Roman"/>
                <a:cs typeface="Times New Roman"/>
              </a:rPr>
              <a:t>Рособрнадзор</a:t>
            </a:r>
            <a:r>
              <a:rPr lang="ru-RU" sz="3800" spc="-15" dirty="0">
                <a:solidFill>
                  <a:srgbClr val="375F92"/>
                </a:solidFill>
                <a:latin typeface="Times New Roman"/>
                <a:cs typeface="Times New Roman"/>
              </a:rPr>
              <a:t> </a:t>
            </a:r>
            <a:r>
              <a:rPr lang="ru-RU" sz="3800" u="sng" spc="-5" dirty="0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Times New Roman"/>
                <a:cs typeface="Times New Roman"/>
                <a:hlinkClick r:id="rId4"/>
              </a:rPr>
              <a:t>http://www.obrnadzor.gov.ru/ru/</a:t>
            </a:r>
            <a:endParaRPr lang="ru-RU" sz="3800" dirty="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lang="ru-RU" sz="3800" dirty="0">
                <a:solidFill>
                  <a:srgbClr val="375F92"/>
                </a:solidFill>
                <a:latin typeface="Times New Roman"/>
                <a:cs typeface="Times New Roman"/>
              </a:rPr>
              <a:t>Официальный</a:t>
            </a:r>
            <a:r>
              <a:rPr lang="ru-RU" sz="3800" spc="-20" dirty="0">
                <a:solidFill>
                  <a:srgbClr val="375F92"/>
                </a:solidFill>
                <a:latin typeface="Times New Roman"/>
                <a:cs typeface="Times New Roman"/>
              </a:rPr>
              <a:t> </a:t>
            </a:r>
            <a:r>
              <a:rPr lang="ru-RU" sz="3800" dirty="0">
                <a:solidFill>
                  <a:srgbClr val="375F92"/>
                </a:solidFill>
                <a:latin typeface="Times New Roman"/>
                <a:cs typeface="Times New Roman"/>
              </a:rPr>
              <a:t>информационный</a:t>
            </a:r>
            <a:r>
              <a:rPr lang="ru-RU" sz="3800" spc="-5" dirty="0">
                <a:solidFill>
                  <a:srgbClr val="375F92"/>
                </a:solidFill>
                <a:latin typeface="Times New Roman"/>
                <a:cs typeface="Times New Roman"/>
              </a:rPr>
              <a:t> портал</a:t>
            </a:r>
            <a:r>
              <a:rPr lang="ru-RU" sz="3800" spc="-40" dirty="0">
                <a:solidFill>
                  <a:srgbClr val="375F92"/>
                </a:solidFill>
                <a:latin typeface="Times New Roman"/>
                <a:cs typeface="Times New Roman"/>
              </a:rPr>
              <a:t> </a:t>
            </a:r>
            <a:r>
              <a:rPr lang="ru-RU" sz="3800" spc="-5" dirty="0">
                <a:solidFill>
                  <a:srgbClr val="375F92"/>
                </a:solidFill>
                <a:latin typeface="Times New Roman"/>
                <a:cs typeface="Times New Roman"/>
              </a:rPr>
              <a:t>ЕГЭ</a:t>
            </a:r>
            <a:r>
              <a:rPr lang="ru-RU" sz="3800" spc="35" dirty="0">
                <a:solidFill>
                  <a:srgbClr val="375F92"/>
                </a:solidFill>
                <a:latin typeface="Times New Roman"/>
                <a:cs typeface="Times New Roman"/>
              </a:rPr>
              <a:t> </a:t>
            </a:r>
            <a:r>
              <a:rPr lang="ru-RU" sz="3800" u="sng" spc="-5" dirty="0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Times New Roman"/>
                <a:cs typeface="Times New Roman"/>
                <a:hlinkClick r:id="rId5"/>
              </a:rPr>
              <a:t>http://www.ege.edu.ru/ru/</a:t>
            </a:r>
            <a:endParaRPr lang="ru-RU" sz="3800" dirty="0">
              <a:latin typeface="Times New Roman"/>
              <a:cs typeface="Times New Roman"/>
            </a:endParaRPr>
          </a:p>
          <a:p>
            <a:pPr marL="12700" marR="4422775">
              <a:lnSpc>
                <a:spcPct val="100000"/>
              </a:lnSpc>
            </a:pPr>
            <a:r>
              <a:rPr lang="ru-RU" sz="3800" dirty="0">
                <a:solidFill>
                  <a:srgbClr val="375F92"/>
                </a:solidFill>
                <a:latin typeface="Times New Roman"/>
                <a:cs typeface="Times New Roman"/>
              </a:rPr>
              <a:t>Федеральный </a:t>
            </a:r>
            <a:r>
              <a:rPr lang="ru-RU" sz="3800" spc="-5" dirty="0">
                <a:solidFill>
                  <a:srgbClr val="375F92"/>
                </a:solidFill>
                <a:latin typeface="Times New Roman"/>
                <a:cs typeface="Times New Roman"/>
              </a:rPr>
              <a:t>институт </a:t>
            </a:r>
            <a:r>
              <a:rPr lang="ru-RU" sz="3800" dirty="0">
                <a:solidFill>
                  <a:srgbClr val="375F92"/>
                </a:solidFill>
                <a:latin typeface="Times New Roman"/>
                <a:cs typeface="Times New Roman"/>
              </a:rPr>
              <a:t>педагогических измерений </a:t>
            </a:r>
            <a:r>
              <a:rPr lang="ru-RU" sz="3800" spc="-5" dirty="0">
                <a:solidFill>
                  <a:srgbClr val="375F92"/>
                </a:solidFill>
                <a:latin typeface="Times New Roman"/>
                <a:cs typeface="Times New Roman"/>
              </a:rPr>
              <a:t>(ФИПИ) </a:t>
            </a:r>
            <a:r>
              <a:rPr lang="ru-RU" sz="3800" u="sng" spc="-5" dirty="0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Times New Roman"/>
                <a:cs typeface="Times New Roman"/>
                <a:hlinkClick r:id="rId6"/>
              </a:rPr>
              <a:t>http://www.fipi.ru/ </a:t>
            </a:r>
            <a:r>
              <a:rPr lang="ru-RU" sz="3800" spc="-335" dirty="0">
                <a:solidFill>
                  <a:srgbClr val="0000FF"/>
                </a:solidFill>
                <a:latin typeface="Times New Roman"/>
                <a:cs typeface="Times New Roman"/>
              </a:rPr>
              <a:t> </a:t>
            </a:r>
            <a:endParaRPr lang="ru-RU" sz="3800" spc="-335" dirty="0" smtClean="0">
              <a:solidFill>
                <a:srgbClr val="0000FF"/>
              </a:solidFill>
              <a:latin typeface="Times New Roman"/>
              <a:cs typeface="Times New Roman"/>
            </a:endParaRPr>
          </a:p>
          <a:p>
            <a:pPr marL="12700" marR="4422775">
              <a:lnSpc>
                <a:spcPct val="100000"/>
              </a:lnSpc>
            </a:pPr>
            <a:r>
              <a:rPr lang="ru-RU" sz="3800" dirty="0" smtClean="0">
                <a:solidFill>
                  <a:srgbClr val="375F92"/>
                </a:solidFill>
                <a:latin typeface="Times New Roman"/>
                <a:cs typeface="Times New Roman"/>
              </a:rPr>
              <a:t>Федеральный</a:t>
            </a:r>
            <a:r>
              <a:rPr lang="ru-RU" sz="3800" spc="-40" dirty="0" smtClean="0">
                <a:solidFill>
                  <a:srgbClr val="375F92"/>
                </a:solidFill>
                <a:latin typeface="Times New Roman"/>
                <a:cs typeface="Times New Roman"/>
              </a:rPr>
              <a:t> </a:t>
            </a:r>
            <a:r>
              <a:rPr lang="ru-RU" sz="3800" dirty="0">
                <a:solidFill>
                  <a:srgbClr val="375F92"/>
                </a:solidFill>
                <a:latin typeface="Times New Roman"/>
                <a:cs typeface="Times New Roman"/>
              </a:rPr>
              <a:t>центр</a:t>
            </a:r>
            <a:r>
              <a:rPr lang="ru-RU" sz="3800" spc="-15" dirty="0">
                <a:solidFill>
                  <a:srgbClr val="375F92"/>
                </a:solidFill>
                <a:latin typeface="Times New Roman"/>
                <a:cs typeface="Times New Roman"/>
              </a:rPr>
              <a:t> </a:t>
            </a:r>
            <a:r>
              <a:rPr lang="ru-RU" sz="3800" dirty="0">
                <a:solidFill>
                  <a:srgbClr val="375F92"/>
                </a:solidFill>
                <a:latin typeface="Times New Roman"/>
                <a:cs typeface="Times New Roman"/>
              </a:rPr>
              <a:t>тестирования</a:t>
            </a:r>
            <a:r>
              <a:rPr lang="ru-RU" sz="3800" spc="-25" dirty="0">
                <a:solidFill>
                  <a:srgbClr val="375F92"/>
                </a:solidFill>
                <a:latin typeface="Times New Roman"/>
                <a:cs typeface="Times New Roman"/>
              </a:rPr>
              <a:t> </a:t>
            </a:r>
            <a:r>
              <a:rPr lang="ru-RU" sz="3800" spc="-5" dirty="0">
                <a:solidFill>
                  <a:srgbClr val="375F92"/>
                </a:solidFill>
                <a:latin typeface="Times New Roman"/>
                <a:cs typeface="Times New Roman"/>
              </a:rPr>
              <a:t>(ФЦТ)</a:t>
            </a:r>
            <a:r>
              <a:rPr lang="ru-RU" sz="3800" spc="10" dirty="0">
                <a:solidFill>
                  <a:srgbClr val="375F92"/>
                </a:solidFill>
                <a:latin typeface="Times New Roman"/>
                <a:cs typeface="Times New Roman"/>
              </a:rPr>
              <a:t> </a:t>
            </a:r>
            <a:r>
              <a:rPr lang="ru-RU" sz="3800" u="sng" spc="-5" dirty="0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Times New Roman"/>
                <a:cs typeface="Times New Roman"/>
                <a:hlinkClick r:id="rId7"/>
              </a:rPr>
              <a:t>http://www.rustest.ru</a:t>
            </a:r>
            <a:endParaRPr lang="ru-RU" sz="3800" dirty="0">
              <a:latin typeface="Times New Roman"/>
              <a:cs typeface="Times New Roman"/>
            </a:endParaRPr>
          </a:p>
          <a:p>
            <a:pPr marL="12700" marR="5080">
              <a:lnSpc>
                <a:spcPct val="100000"/>
              </a:lnSpc>
            </a:pPr>
            <a:endParaRPr lang="ru-RU" dirty="0">
              <a:solidFill>
                <a:srgbClr val="0070C0"/>
              </a:solidFill>
              <a:latin typeface="Times New Roman"/>
              <a:cs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50185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4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Порядок проведения </a:t>
            </a:r>
            <a:r>
              <a:rPr lang="ru-RU" sz="2400" b="1" spc="-5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государственной итоговой </a:t>
            </a:r>
            <a:r>
              <a:rPr lang="ru-RU" sz="24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spc="-1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аттестации </a:t>
            </a:r>
            <a:r>
              <a:rPr lang="ru-RU" sz="24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</a:t>
            </a:r>
            <a:r>
              <a:rPr lang="ru-RU" sz="2400" b="1" spc="-5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образовательным </a:t>
            </a:r>
            <a:r>
              <a:rPr lang="ru-RU" sz="24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программам основного </a:t>
            </a:r>
            <a:r>
              <a:rPr lang="ru-RU" sz="2400" b="1" spc="-545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общего</a:t>
            </a:r>
            <a:r>
              <a:rPr lang="ru-RU" sz="2400" b="1" spc="-2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образования</a:t>
            </a:r>
            <a:br>
              <a:rPr lang="ru-RU" sz="24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4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b="1" dirty="0">
                <a:solidFill>
                  <a:srgbClr val="0070C0"/>
                </a:solidFill>
              </a:rPr>
              <a:t>П Р И К А З </a:t>
            </a:r>
            <a:r>
              <a:rPr lang="ru-RU" b="1" dirty="0" smtClean="0">
                <a:solidFill>
                  <a:srgbClr val="0070C0"/>
                </a:solidFill>
              </a:rPr>
              <a:t> от 02.10.2021г </a:t>
            </a:r>
            <a:r>
              <a:rPr lang="ru-RU" b="1" dirty="0">
                <a:solidFill>
                  <a:srgbClr val="0070C0"/>
                </a:solidFill>
              </a:rPr>
              <a:t>МИНПРОСВЕЩЕНИЯ </a:t>
            </a:r>
            <a:r>
              <a:rPr lang="ru-RU" b="1" dirty="0" smtClean="0">
                <a:solidFill>
                  <a:srgbClr val="0070C0"/>
                </a:solidFill>
              </a:rPr>
              <a:t>РОССИИ и </a:t>
            </a:r>
            <a:r>
              <a:rPr lang="ru-RU" b="1" dirty="0" err="1" smtClean="0">
                <a:solidFill>
                  <a:srgbClr val="0070C0"/>
                </a:solidFill>
              </a:rPr>
              <a:t>РОСОБРНАДЗОРа</a:t>
            </a:r>
            <a:endParaRPr lang="ru-RU" dirty="0">
              <a:solidFill>
                <a:srgbClr val="0070C0"/>
              </a:solidFill>
            </a:endParaRPr>
          </a:p>
          <a:p>
            <a:pPr marL="0" indent="0">
              <a:buNone/>
            </a:pPr>
            <a:r>
              <a:rPr lang="ru-RU" u="sng" spc="-5" dirty="0">
                <a:solidFill>
                  <a:srgbClr val="0070C0"/>
                </a:solidFill>
                <a:uFill>
                  <a:solidFill>
                    <a:srgbClr val="0000FF"/>
                  </a:solidFill>
                </a:uFill>
                <a:latin typeface="Times New Roman"/>
                <a:cs typeface="Times New Roman"/>
                <a:hlinkClick r:id="rId2"/>
              </a:rPr>
              <a:t>« </a:t>
            </a:r>
            <a:r>
              <a:rPr lang="ru-RU" b="1" dirty="0" smtClean="0">
                <a:solidFill>
                  <a:srgbClr val="0070C0"/>
                </a:solidFill>
              </a:rPr>
              <a:t>Об </a:t>
            </a:r>
            <a:r>
              <a:rPr lang="ru-RU" b="1" dirty="0">
                <a:solidFill>
                  <a:srgbClr val="0070C0"/>
                </a:solidFill>
              </a:rPr>
              <a:t>утверждении единого расписания </a:t>
            </a:r>
            <a:br>
              <a:rPr lang="ru-RU" b="1" dirty="0">
                <a:solidFill>
                  <a:srgbClr val="0070C0"/>
                </a:solidFill>
              </a:rPr>
            </a:br>
            <a:r>
              <a:rPr lang="ru-RU" b="1" dirty="0">
                <a:solidFill>
                  <a:srgbClr val="0070C0"/>
                </a:solidFill>
              </a:rPr>
              <a:t>и продолжительности проведения основного государственного экзамена </a:t>
            </a:r>
            <a:br>
              <a:rPr lang="ru-RU" b="1" dirty="0">
                <a:solidFill>
                  <a:srgbClr val="0070C0"/>
                </a:solidFill>
              </a:rPr>
            </a:br>
            <a:r>
              <a:rPr lang="ru-RU" b="1" dirty="0">
                <a:solidFill>
                  <a:srgbClr val="0070C0"/>
                </a:solidFill>
              </a:rPr>
              <a:t>по каждому учебному предмету, требований к использованию средств обучения и воспитания при его проведении в 2022 </a:t>
            </a:r>
            <a:r>
              <a:rPr lang="ru-RU" b="1" dirty="0" smtClean="0">
                <a:solidFill>
                  <a:srgbClr val="0070C0"/>
                </a:solidFill>
              </a:rPr>
              <a:t>году</a:t>
            </a:r>
            <a:r>
              <a:rPr lang="ru-RU" u="sng" dirty="0">
                <a:solidFill>
                  <a:srgbClr val="0070C0"/>
                </a:solidFill>
                <a:uFill>
                  <a:solidFill>
                    <a:srgbClr val="0000FF"/>
                  </a:solidFill>
                </a:uFill>
                <a:latin typeface="Times New Roman"/>
                <a:cs typeface="Times New Roman"/>
                <a:hlinkClick r:id="rId2"/>
              </a:rPr>
              <a:t> »</a:t>
            </a:r>
            <a:endParaRPr lang="ru-RU" dirty="0">
              <a:solidFill>
                <a:srgbClr val="0070C0"/>
              </a:solidFill>
            </a:endParaRPr>
          </a:p>
          <a:p>
            <a:pPr marL="0" indent="0">
              <a:buNone/>
            </a:pP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4" name="object 2"/>
          <p:cNvSpPr txBox="1">
            <a:spLocks/>
          </p:cNvSpPr>
          <p:nvPr/>
        </p:nvSpPr>
        <p:spPr>
          <a:xfrm>
            <a:off x="1123406" y="4186176"/>
            <a:ext cx="8725988" cy="1392689"/>
          </a:xfrm>
          <a:prstGeom prst="rect">
            <a:avLst/>
          </a:prstGeom>
        </p:spPr>
        <p:txBody>
          <a:bodyPr vert="horz" wrap="square" lIns="0" tIns="12700" rIns="0" bIns="0" rtlCol="0" anchor="t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0" i="0" kern="1200" cap="all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marL="12700" algn="ctr">
              <a:lnSpc>
                <a:spcPct val="100000"/>
              </a:lnSpc>
              <a:spcBef>
                <a:spcPts val="100"/>
              </a:spcBef>
              <a:tabLst>
                <a:tab pos="1483360" algn="l"/>
              </a:tabLst>
            </a:pPr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устанавливает</a:t>
            </a:r>
          </a:p>
          <a:p>
            <a:pPr marL="12700" algn="ctr">
              <a:lnSpc>
                <a:spcPct val="100000"/>
              </a:lnSpc>
              <a:spcBef>
                <a:spcPts val="100"/>
              </a:spcBef>
              <a:tabLst>
                <a:tab pos="1483360" algn="l"/>
              </a:tabLst>
            </a:pPr>
            <a:r>
              <a:rPr lang="ru-RU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Порядок </a:t>
            </a:r>
            <a:r>
              <a:rPr lang="ru-RU" b="1" spc="-1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проведения</a:t>
            </a:r>
          </a:p>
          <a:p>
            <a:pPr marL="12700" algn="ctr">
              <a:lnSpc>
                <a:spcPct val="100000"/>
              </a:lnSpc>
              <a:spcBef>
                <a:spcPts val="100"/>
              </a:spcBef>
              <a:tabLst>
                <a:tab pos="1483360" algn="l"/>
              </a:tabLst>
            </a:pPr>
            <a:r>
              <a:rPr lang="ru-RU" b="1" spc="-3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ОГЭ</a:t>
            </a:r>
            <a:r>
              <a:rPr lang="ru-RU" b="1" spc="-1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b="1" spc="-15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spc="-1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2022</a:t>
            </a:r>
            <a:r>
              <a:rPr lang="ru-RU" b="1" spc="1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spc="-2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году</a:t>
            </a:r>
            <a:endParaRPr lang="ru-RU" b="1" spc="-20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35343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2063552" y="1412777"/>
            <a:ext cx="8784976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ru-RU" sz="2800" b="1" i="1" dirty="0">
                <a:solidFill>
                  <a:srgbClr val="002060"/>
                </a:solidFill>
              </a:rPr>
              <a:t>                         К государственной итоговой  </a:t>
            </a:r>
            <a:endParaRPr lang="en-US" sz="2800" b="1" i="1" dirty="0">
              <a:solidFill>
                <a:srgbClr val="002060"/>
              </a:solidFill>
            </a:endParaRPr>
          </a:p>
          <a:p>
            <a:pPr lvl="1"/>
            <a:r>
              <a:rPr lang="ru-RU" sz="2800" b="1" i="1" dirty="0">
                <a:solidFill>
                  <a:srgbClr val="002060"/>
                </a:solidFill>
              </a:rPr>
              <a:t>                         аттестации допускаются </a:t>
            </a:r>
            <a:endParaRPr lang="en-US" sz="2800" b="1" i="1" dirty="0">
              <a:solidFill>
                <a:srgbClr val="002060"/>
              </a:solidFill>
            </a:endParaRPr>
          </a:p>
          <a:p>
            <a:pPr lvl="1"/>
            <a:r>
              <a:rPr lang="ru-RU" sz="2800" b="1" i="1" dirty="0">
                <a:solidFill>
                  <a:srgbClr val="002060"/>
                </a:solidFill>
              </a:rPr>
              <a:t>                         обучающиеся </a:t>
            </a:r>
            <a:r>
              <a:rPr lang="en-US" sz="2800" b="1" i="1" dirty="0">
                <a:solidFill>
                  <a:srgbClr val="002060"/>
                </a:solidFill>
              </a:rPr>
              <a:t>IX</a:t>
            </a:r>
            <a:r>
              <a:rPr lang="ru-RU" sz="2800" b="1" i="1" dirty="0">
                <a:solidFill>
                  <a:srgbClr val="002060"/>
                </a:solidFill>
              </a:rPr>
              <a:t> классов,  </a:t>
            </a:r>
          </a:p>
          <a:p>
            <a:pPr lvl="1"/>
            <a:r>
              <a:rPr lang="ru-RU" sz="2800" b="1" i="1" dirty="0">
                <a:solidFill>
                  <a:srgbClr val="FF0000"/>
                </a:solidFill>
              </a:rPr>
              <a:t>не имеющие академической задолженности и в полном объеме выполнившие учебный план </a:t>
            </a:r>
            <a:r>
              <a:rPr lang="ru-RU" sz="2800" b="1" i="1" dirty="0">
                <a:solidFill>
                  <a:srgbClr val="002060"/>
                </a:solidFill>
              </a:rPr>
              <a:t>или индивидуальный учебный план </a:t>
            </a:r>
          </a:p>
          <a:p>
            <a:pPr lvl="1"/>
            <a:r>
              <a:rPr lang="ru-RU" sz="2800" b="1" i="1" dirty="0">
                <a:solidFill>
                  <a:srgbClr val="002060"/>
                </a:solidFill>
              </a:rPr>
              <a:t>( имеющие годовые отметки по  всем учебным предметам учебного плана общеобразовательного учреждения</a:t>
            </a:r>
            <a:r>
              <a:rPr lang="ru-RU" sz="2800" b="1" i="1" u="sng" dirty="0">
                <a:solidFill>
                  <a:srgbClr val="002060"/>
                </a:solidFill>
              </a:rPr>
              <a:t> за </a:t>
            </a:r>
            <a:r>
              <a:rPr lang="en-US" sz="2800" b="1" i="1" u="sng" dirty="0">
                <a:solidFill>
                  <a:srgbClr val="002060"/>
                </a:solidFill>
              </a:rPr>
              <a:t>IX</a:t>
            </a:r>
            <a:r>
              <a:rPr lang="ru-RU" sz="2800" b="1" i="1" u="sng" dirty="0">
                <a:solidFill>
                  <a:srgbClr val="002060"/>
                </a:solidFill>
              </a:rPr>
              <a:t> класс не ниже удовлетворительных </a:t>
            </a:r>
            <a:r>
              <a:rPr lang="ru-RU" sz="2800" b="1" i="1" dirty="0">
                <a:solidFill>
                  <a:srgbClr val="002060"/>
                </a:solidFill>
              </a:rPr>
              <a:t>)</a:t>
            </a:r>
            <a:r>
              <a:rPr lang="ru-RU" sz="2800" b="1" u="sng" dirty="0">
                <a:solidFill>
                  <a:schemeClr val="bg1"/>
                </a:solidFill>
              </a:rPr>
              <a:t>. </a:t>
            </a:r>
            <a:r>
              <a:rPr lang="ru-RU" sz="2000" b="1" u="sng" dirty="0">
                <a:solidFill>
                  <a:schemeClr val="bg1"/>
                </a:solidFill>
              </a:rPr>
              <a:t>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5159897" y="404665"/>
            <a:ext cx="4737785" cy="769441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4400" b="1" spc="50" dirty="0">
                <a:ln w="11430"/>
                <a:solidFill>
                  <a:srgbClr val="008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ea typeface="+mj-ea"/>
                <a:cs typeface="+mj-cs"/>
              </a:rPr>
              <a:t>Участники </a:t>
            </a:r>
            <a:r>
              <a:rPr lang="ru-RU" sz="4400" b="1" spc="50" dirty="0" smtClean="0">
                <a:ln w="11430"/>
                <a:solidFill>
                  <a:srgbClr val="008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ea typeface="+mj-ea"/>
                <a:cs typeface="+mj-cs"/>
              </a:rPr>
              <a:t>ОГЭ</a:t>
            </a:r>
            <a:endParaRPr lang="ru-RU" b="1" spc="50" dirty="0">
              <a:ln w="11430"/>
              <a:solidFill>
                <a:srgbClr val="008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9" name="Picture 2" descr="E:\Диск Д\аттесация-2012\s5498183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39616" y="221459"/>
            <a:ext cx="2258210" cy="247274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287260826"/>
      </p:ext>
    </p:extLst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79" y="1"/>
            <a:ext cx="10871975" cy="54864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7030A0"/>
                </a:solidFill>
              </a:rPr>
              <a:t/>
            </a:r>
            <a:br>
              <a:rPr lang="ru-RU" dirty="0" smtClean="0">
                <a:solidFill>
                  <a:srgbClr val="7030A0"/>
                </a:solidFill>
              </a:rPr>
            </a:br>
            <a:r>
              <a:rPr lang="ru-RU" dirty="0">
                <a:solidFill>
                  <a:srgbClr val="7030A0"/>
                </a:solidFill>
              </a:rPr>
              <a:t/>
            </a:r>
            <a:br>
              <a:rPr lang="ru-RU" dirty="0">
                <a:solidFill>
                  <a:srgbClr val="7030A0"/>
                </a:solidFill>
              </a:rPr>
            </a:br>
            <a:r>
              <a:rPr lang="ru-RU" sz="18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Итоговое </a:t>
            </a:r>
            <a:r>
              <a:rPr lang="ru-RU" sz="18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собеседование</a:t>
            </a:r>
            <a:r>
              <a:rPr lang="ru-RU" sz="18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18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</a:t>
            </a:r>
            <a:r>
              <a:rPr lang="ru-RU" sz="18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18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русскому</a:t>
            </a:r>
            <a:r>
              <a:rPr lang="ru-RU" sz="18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18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языку</a:t>
            </a:r>
            <a:br>
              <a:rPr lang="ru-RU" sz="18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18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является</a:t>
            </a:r>
            <a:br>
              <a:rPr lang="ru-RU" sz="18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одним </a:t>
            </a:r>
            <a:r>
              <a:rPr lang="ru-RU" sz="18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 </a:t>
            </a:r>
            <a:r>
              <a:rPr lang="ru-RU" sz="18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условий </a:t>
            </a:r>
            <a:r>
              <a:rPr lang="ru-RU" sz="18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допуска</a:t>
            </a:r>
            <a:br>
              <a:rPr lang="ru-RU" sz="18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dirty="0">
                <a:solidFill>
                  <a:srgbClr val="0070C0"/>
                </a:solidFill>
              </a:rPr>
              <a:t/>
            </a:r>
            <a:br>
              <a:rPr lang="ru-RU" sz="1200" dirty="0">
                <a:solidFill>
                  <a:srgbClr val="0070C0"/>
                </a:solidFill>
              </a:rPr>
            </a:br>
            <a:r>
              <a:rPr lang="ru-RU" dirty="0" smtClean="0">
                <a:solidFill>
                  <a:srgbClr val="7030A0"/>
                </a:solidFill>
              </a:rPr>
              <a:t>9 </a:t>
            </a:r>
            <a:r>
              <a:rPr lang="ru-RU" dirty="0">
                <a:solidFill>
                  <a:srgbClr val="7030A0"/>
                </a:solidFill>
              </a:rPr>
              <a:t>февраля </a:t>
            </a:r>
            <a:r>
              <a:rPr lang="ru-RU" dirty="0" smtClean="0">
                <a:solidFill>
                  <a:srgbClr val="7030A0"/>
                </a:solidFill>
              </a:rPr>
              <a:t/>
            </a:r>
            <a:br>
              <a:rPr lang="ru-RU" dirty="0" smtClean="0">
                <a:solidFill>
                  <a:srgbClr val="7030A0"/>
                </a:solidFill>
              </a:rPr>
            </a:br>
            <a:r>
              <a:rPr lang="ru-RU" b="1" dirty="0" smtClean="0">
                <a:solidFill>
                  <a:srgbClr val="7030A0"/>
                </a:solidFill>
              </a:rPr>
              <a:t>2022</a:t>
            </a:r>
            <a:r>
              <a:rPr lang="ru-RU" dirty="0">
                <a:solidFill>
                  <a:srgbClr val="7030A0"/>
                </a:solidFill>
              </a:rPr>
              <a:t> </a:t>
            </a:r>
            <a:r>
              <a:rPr lang="ru-RU" b="1" dirty="0" smtClean="0">
                <a:solidFill>
                  <a:srgbClr val="7030A0"/>
                </a:solidFill>
              </a:rPr>
              <a:t>года</a:t>
            </a:r>
            <a:endParaRPr lang="ru-RU" dirty="0">
              <a:solidFill>
                <a:srgbClr val="7030A0"/>
              </a:solidFill>
            </a:endParaRPr>
          </a:p>
        </p:txBody>
      </p:sp>
      <p:pic>
        <p:nvPicPr>
          <p:cNvPr id="1026" name="Picture 2" descr="https://minschool.edusite.ru/images/sobesedovanie.png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09" t="10021"/>
          <a:stretch/>
        </p:blipFill>
        <p:spPr bwMode="auto">
          <a:xfrm>
            <a:off x="2338250" y="2"/>
            <a:ext cx="9853749" cy="61264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87014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graphicFrame>
        <p:nvGraphicFramePr>
          <p:cNvPr id="4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81476195"/>
              </p:ext>
            </p:extLst>
          </p:nvPr>
        </p:nvGraphicFramePr>
        <p:xfrm>
          <a:off x="418011" y="274320"/>
          <a:ext cx="6152606" cy="305670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Объект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68157362"/>
              </p:ext>
            </p:extLst>
          </p:nvPr>
        </p:nvGraphicFramePr>
        <p:xfrm>
          <a:off x="6570617" y="496389"/>
          <a:ext cx="4859383" cy="5486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708668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/>
          </p:cNvSpPr>
          <p:nvPr>
            <p:ph type="title"/>
          </p:nvPr>
        </p:nvSpPr>
        <p:spPr>
          <a:xfrm>
            <a:off x="3169920" y="0"/>
            <a:ext cx="7498080" cy="1143000"/>
          </a:xfr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anchor="ctr">
            <a:normAutofit/>
          </a:bodyPr>
          <a:lstStyle/>
          <a:p>
            <a:pPr algn="ctr"/>
            <a:r>
              <a:rPr lang="ru-RU" sz="5400" b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008000"/>
                </a:solidFill>
              </a:rPr>
              <a:t>Подача заявления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855640" y="1268761"/>
            <a:ext cx="8365354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1" hangingPunct="1">
              <a:buFontTx/>
              <a:buNone/>
              <a:defRPr/>
            </a:pPr>
            <a:r>
              <a:rPr lang="ru-RU" sz="3600" b="1" u="sng" dirty="0">
                <a:solidFill>
                  <a:srgbClr val="002060"/>
                </a:solidFill>
                <a:latin typeface="Calibri" pitchFamily="34" charset="0"/>
              </a:rPr>
              <a:t>Заявление </a:t>
            </a:r>
            <a:r>
              <a:rPr lang="ru-RU" sz="3600" dirty="0">
                <a:solidFill>
                  <a:srgbClr val="002060"/>
                </a:solidFill>
                <a:latin typeface="Calibri" pitchFamily="34" charset="0"/>
              </a:rPr>
              <a:t>о выборе экзаменов и их количестве, </a:t>
            </a:r>
            <a:r>
              <a:rPr lang="ru-RU" sz="3600" b="1" u="sng" dirty="0">
                <a:solidFill>
                  <a:srgbClr val="002060"/>
                </a:solidFill>
                <a:latin typeface="Calibri" pitchFamily="34" charset="0"/>
              </a:rPr>
              <a:t>подписанное родителями </a:t>
            </a:r>
          </a:p>
          <a:p>
            <a:pPr algn="ctr" eaLnBrk="1" hangingPunct="1">
              <a:buFontTx/>
              <a:buNone/>
              <a:defRPr/>
            </a:pPr>
            <a:r>
              <a:rPr lang="ru-RU" sz="3600" dirty="0">
                <a:solidFill>
                  <a:srgbClr val="002060"/>
                </a:solidFill>
                <a:latin typeface="Calibri" pitchFamily="34" charset="0"/>
              </a:rPr>
              <a:t>(законными представителями),</a:t>
            </a:r>
          </a:p>
          <a:p>
            <a:pPr algn="ctr" eaLnBrk="1" hangingPunct="1">
              <a:buFontTx/>
              <a:buNone/>
              <a:defRPr/>
            </a:pPr>
            <a:r>
              <a:rPr lang="ru-RU" sz="3600" dirty="0">
                <a:solidFill>
                  <a:srgbClr val="002060"/>
                </a:solidFill>
                <a:latin typeface="Calibri" pitchFamily="34" charset="0"/>
              </a:rPr>
              <a:t> подаётся лично обучающимися на основании документа, удостоверяющего их личность (паспорт),</a:t>
            </a:r>
          </a:p>
          <a:p>
            <a:pPr algn="ctr" eaLnBrk="1" hangingPunct="1">
              <a:buFontTx/>
              <a:buNone/>
              <a:defRPr/>
            </a:pPr>
            <a:r>
              <a:rPr lang="ru-RU" sz="3600" dirty="0">
                <a:solidFill>
                  <a:srgbClr val="FF0000"/>
                </a:solidFill>
                <a:latin typeface="Calibri" pitchFamily="34" charset="0"/>
              </a:rPr>
              <a:t> </a:t>
            </a:r>
            <a:r>
              <a:rPr lang="ru-RU" sz="3600" b="1" u="sng" dirty="0">
                <a:solidFill>
                  <a:srgbClr val="FF0000"/>
                </a:solidFill>
                <a:latin typeface="Calibri" pitchFamily="34" charset="0"/>
              </a:rPr>
              <a:t>не позднее 1 марта 2022 года  </a:t>
            </a:r>
          </a:p>
        </p:txBody>
      </p:sp>
      <p:pic>
        <p:nvPicPr>
          <p:cNvPr id="6146" name="Picture 2" descr="d:\Desktop\рабочий стол, 2016-2017 уч. год\Родительские собрания\46ade81b14257e630c7dd1626d8ba638_XL (1)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710" t="3125" r="20816" b="8568"/>
          <a:stretch/>
        </p:blipFill>
        <p:spPr bwMode="auto">
          <a:xfrm rot="21278504">
            <a:off x="872146" y="2979148"/>
            <a:ext cx="1897998" cy="1919915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16822274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775520" y="188641"/>
            <a:ext cx="705678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ctr"/>
            <a:endParaRPr lang="ru-RU" sz="3600" b="1" dirty="0">
              <a:solidFill>
                <a:srgbClr val="C00000"/>
              </a:solidFill>
              <a:latin typeface="Franklin Gothic Demi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207568" y="260648"/>
            <a:ext cx="648072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ln w="11430"/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Продолжительность основного государственного экзамена</a:t>
            </a:r>
            <a:r>
              <a:rPr lang="ru-RU" sz="32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/>
            </a:r>
            <a:br>
              <a:rPr lang="ru-RU" sz="32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endParaRPr lang="ru-RU" sz="32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666207" y="1358538"/>
            <a:ext cx="10855234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2400" b="1" u="sng" dirty="0">
                <a:solidFill>
                  <a:srgbClr val="240AE4"/>
                </a:solidFill>
                <a:latin typeface="Calibri" pitchFamily="34" charset="0"/>
                <a:cs typeface="Times New Roman" pitchFamily="18" charset="0"/>
              </a:rPr>
              <a:t>   235 мин</a:t>
            </a:r>
          </a:p>
          <a:p>
            <a:pPr>
              <a:defRPr/>
            </a:pPr>
            <a:r>
              <a:rPr lang="ru-RU" sz="2400" b="1" u="sng" dirty="0">
                <a:solidFill>
                  <a:srgbClr val="240AE4"/>
                </a:solidFill>
                <a:latin typeface="Calibri" pitchFamily="34" charset="0"/>
                <a:cs typeface="Times New Roman" pitchFamily="18" charset="0"/>
              </a:rPr>
              <a:t> ( 3ч 55 мин) </a:t>
            </a:r>
          </a:p>
          <a:p>
            <a:pPr>
              <a:defRPr/>
            </a:pPr>
            <a:r>
              <a:rPr lang="ru-RU" sz="2400" b="1" dirty="0">
                <a:solidFill>
                  <a:srgbClr val="002060"/>
                </a:solidFill>
                <a:latin typeface="Calibri" pitchFamily="34" charset="0"/>
                <a:cs typeface="Times New Roman" pitchFamily="18" charset="0"/>
              </a:rPr>
              <a:t>Математика</a:t>
            </a:r>
          </a:p>
          <a:p>
            <a:pPr>
              <a:defRPr/>
            </a:pPr>
            <a:r>
              <a:rPr lang="ru-RU" sz="2400" b="1" dirty="0">
                <a:solidFill>
                  <a:srgbClr val="002060"/>
                </a:solidFill>
                <a:latin typeface="Calibri" pitchFamily="34" charset="0"/>
                <a:cs typeface="Times New Roman" pitchFamily="18" charset="0"/>
              </a:rPr>
              <a:t>Литература </a:t>
            </a:r>
          </a:p>
          <a:p>
            <a:pPr>
              <a:defRPr/>
            </a:pPr>
            <a:r>
              <a:rPr lang="ru-RU" sz="2400" b="1" dirty="0">
                <a:solidFill>
                  <a:srgbClr val="002060"/>
                </a:solidFill>
                <a:latin typeface="Calibri" pitchFamily="34" charset="0"/>
                <a:cs typeface="Times New Roman" pitchFamily="18" charset="0"/>
              </a:rPr>
              <a:t>Русский язык</a:t>
            </a:r>
          </a:p>
          <a:p>
            <a:pPr>
              <a:defRPr/>
            </a:pPr>
            <a:r>
              <a:rPr lang="ru-RU" sz="2400" b="1" dirty="0">
                <a:solidFill>
                  <a:srgbClr val="002060"/>
                </a:solidFill>
                <a:latin typeface="Calibri" pitchFamily="34" charset="0"/>
                <a:cs typeface="Times New Roman" pitchFamily="18" charset="0"/>
              </a:rPr>
              <a:t>     </a:t>
            </a:r>
          </a:p>
          <a:p>
            <a:pPr>
              <a:defRPr/>
            </a:pPr>
            <a:r>
              <a:rPr lang="ru-RU" sz="2400" b="1" dirty="0">
                <a:solidFill>
                  <a:srgbClr val="002060"/>
                </a:solidFill>
                <a:latin typeface="Calibri" pitchFamily="34" charset="0"/>
                <a:cs typeface="Times New Roman" pitchFamily="18" charset="0"/>
              </a:rPr>
              <a:t>    </a:t>
            </a:r>
            <a:r>
              <a:rPr lang="ru-RU" sz="2400" b="1" u="sng" dirty="0">
                <a:solidFill>
                  <a:srgbClr val="240AE4"/>
                </a:solidFill>
                <a:latin typeface="Calibri" pitchFamily="34" charset="0"/>
                <a:cs typeface="Times New Roman" pitchFamily="18" charset="0"/>
              </a:rPr>
              <a:t>120 мин (2 ч)</a:t>
            </a:r>
          </a:p>
          <a:p>
            <a:r>
              <a:rPr lang="ru-RU" altLang="ru-RU" sz="2400" b="1" dirty="0">
                <a:solidFill>
                  <a:srgbClr val="002060"/>
                </a:solidFill>
                <a:latin typeface="Calibri" pitchFamily="34" charset="0"/>
                <a:cs typeface="Times New Roman" pitchFamily="18" charset="0"/>
              </a:rPr>
              <a:t>     География </a:t>
            </a:r>
          </a:p>
          <a:p>
            <a:r>
              <a:rPr lang="ru-RU" altLang="ru-RU" sz="2400" b="1" dirty="0">
                <a:solidFill>
                  <a:srgbClr val="002060"/>
                </a:solidFill>
                <a:latin typeface="Calibri" pitchFamily="34" charset="0"/>
                <a:cs typeface="Times New Roman" pitchFamily="18" charset="0"/>
              </a:rPr>
              <a:t>     Химия</a:t>
            </a:r>
            <a:endParaRPr lang="ru-RU" sz="2400" b="1" dirty="0">
              <a:solidFill>
                <a:srgbClr val="002060"/>
              </a:solidFill>
              <a:latin typeface="Calibri" pitchFamily="34" charset="0"/>
              <a:cs typeface="Times New Roman" pitchFamily="18" charset="0"/>
            </a:endParaRPr>
          </a:p>
          <a:p>
            <a:pPr algn="ctr">
              <a:defRPr/>
            </a:pPr>
            <a:r>
              <a:rPr lang="ru-RU" sz="2400" b="1" dirty="0">
                <a:solidFill>
                  <a:srgbClr val="002060"/>
                </a:solidFill>
                <a:latin typeface="Calibri" pitchFamily="34" charset="0"/>
                <a:cs typeface="Times New Roman" pitchFamily="18" charset="0"/>
              </a:rPr>
              <a:t>     </a:t>
            </a:r>
          </a:p>
          <a:p>
            <a:pPr>
              <a:defRPr/>
            </a:pPr>
            <a:r>
              <a:rPr lang="ru-RU" sz="2400" b="1" dirty="0">
                <a:solidFill>
                  <a:srgbClr val="240AE4"/>
                </a:solidFill>
                <a:latin typeface="Calibri" pitchFamily="34" charset="0"/>
                <a:cs typeface="Times New Roman" pitchFamily="18" charset="0"/>
              </a:rPr>
              <a:t>                        </a:t>
            </a:r>
            <a:r>
              <a:rPr lang="ru-RU" sz="2400" b="1" u="sng" dirty="0">
                <a:solidFill>
                  <a:srgbClr val="240AE4"/>
                </a:solidFill>
                <a:latin typeface="Calibri" pitchFamily="34" charset="0"/>
                <a:cs typeface="Times New Roman" pitchFamily="18" charset="0"/>
              </a:rPr>
              <a:t> 150 мин (2 ч 30мин)</a:t>
            </a:r>
          </a:p>
          <a:p>
            <a:pPr>
              <a:defRPr/>
            </a:pPr>
            <a:r>
              <a:rPr lang="ru-RU" sz="2400" b="1" dirty="0">
                <a:solidFill>
                  <a:srgbClr val="002060"/>
                </a:solidFill>
                <a:latin typeface="Calibri" pitchFamily="34" charset="0"/>
                <a:cs typeface="Times New Roman" pitchFamily="18" charset="0"/>
              </a:rPr>
              <a:t>                       Информатика и ИКТ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4439816" y="1844824"/>
            <a:ext cx="6228184" cy="37240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sz="2400" b="1" u="sng" dirty="0">
                <a:solidFill>
                  <a:srgbClr val="240AE4"/>
                </a:solidFill>
                <a:latin typeface="Calibri" pitchFamily="34" charset="0"/>
                <a:cs typeface="Times New Roman" pitchFamily="18" charset="0"/>
              </a:rPr>
              <a:t>180 мин (3 ч)</a:t>
            </a:r>
          </a:p>
          <a:p>
            <a:r>
              <a:rPr lang="ru-RU" altLang="ru-RU" sz="2400" b="1" dirty="0">
                <a:solidFill>
                  <a:srgbClr val="002060"/>
                </a:solidFill>
                <a:latin typeface="Calibri" pitchFamily="34" charset="0"/>
                <a:cs typeface="Times New Roman" pitchFamily="18" charset="0"/>
              </a:rPr>
              <a:t>                          </a:t>
            </a:r>
            <a:r>
              <a:rPr lang="ru-RU" sz="2400" b="1" dirty="0">
                <a:solidFill>
                  <a:srgbClr val="002060"/>
                </a:solidFill>
                <a:latin typeface="Calibri" pitchFamily="34" charset="0"/>
                <a:cs typeface="Times New Roman" pitchFamily="18" charset="0"/>
              </a:rPr>
              <a:t>Физика </a:t>
            </a:r>
          </a:p>
          <a:p>
            <a:r>
              <a:rPr lang="ru-RU" sz="2400" b="1" dirty="0">
                <a:solidFill>
                  <a:srgbClr val="002060"/>
                </a:solidFill>
                <a:latin typeface="Calibri" pitchFamily="34" charset="0"/>
                <a:cs typeface="Times New Roman" pitchFamily="18" charset="0"/>
              </a:rPr>
              <a:t>                          Обществознание</a:t>
            </a:r>
            <a:endParaRPr lang="ru-RU" altLang="ru-RU" sz="2400" b="1" dirty="0">
              <a:solidFill>
                <a:srgbClr val="002060"/>
              </a:solidFill>
              <a:latin typeface="Calibri" pitchFamily="34" charset="0"/>
              <a:cs typeface="Times New Roman" pitchFamily="18" charset="0"/>
            </a:endParaRPr>
          </a:p>
          <a:p>
            <a:r>
              <a:rPr lang="ru-RU" altLang="ru-RU" sz="2400" b="1" dirty="0">
                <a:solidFill>
                  <a:srgbClr val="002060"/>
                </a:solidFill>
                <a:latin typeface="Calibri" pitchFamily="34" charset="0"/>
                <a:cs typeface="Times New Roman" pitchFamily="18" charset="0"/>
              </a:rPr>
              <a:t>                          Биология </a:t>
            </a:r>
          </a:p>
          <a:p>
            <a:r>
              <a:rPr lang="ru-RU" sz="2400" b="1" dirty="0">
                <a:solidFill>
                  <a:srgbClr val="002060"/>
                </a:solidFill>
                <a:latin typeface="Calibri" pitchFamily="34" charset="0"/>
                <a:cs typeface="Times New Roman" pitchFamily="18" charset="0"/>
              </a:rPr>
              <a:t>                          История</a:t>
            </a:r>
          </a:p>
          <a:p>
            <a:endParaRPr lang="ru-RU" sz="2400" b="1" dirty="0">
              <a:solidFill>
                <a:srgbClr val="002060"/>
              </a:solidFill>
              <a:latin typeface="Calibri" pitchFamily="34" charset="0"/>
              <a:cs typeface="Times New Roman" pitchFamily="18" charset="0"/>
            </a:endParaRPr>
          </a:p>
          <a:p>
            <a:r>
              <a:rPr lang="ru-RU" altLang="ru-RU" sz="2400" b="1" dirty="0">
                <a:solidFill>
                  <a:srgbClr val="240AE4"/>
                </a:solidFill>
                <a:latin typeface="Calibri" pitchFamily="34" charset="0"/>
                <a:cs typeface="Times New Roman" pitchFamily="18" charset="0"/>
              </a:rPr>
              <a:t>                  </a:t>
            </a:r>
            <a:r>
              <a:rPr lang="ru-RU" altLang="ru-RU" sz="2400" b="1" u="sng" dirty="0">
                <a:solidFill>
                  <a:srgbClr val="240AE4"/>
                </a:solidFill>
                <a:latin typeface="Calibri" pitchFamily="34" charset="0"/>
                <a:cs typeface="Times New Roman" pitchFamily="18" charset="0"/>
              </a:rPr>
              <a:t>120 ( 2ч)   </a:t>
            </a:r>
          </a:p>
          <a:p>
            <a:r>
              <a:rPr lang="ru-RU" altLang="ru-RU" sz="2400" b="1" dirty="0">
                <a:solidFill>
                  <a:srgbClr val="002060"/>
                </a:solidFill>
                <a:latin typeface="Calibri" pitchFamily="34" charset="0"/>
                <a:cs typeface="Times New Roman" pitchFamily="18" charset="0"/>
              </a:rPr>
              <a:t>               Иностранный язык </a:t>
            </a:r>
          </a:p>
          <a:p>
            <a:r>
              <a:rPr lang="ru-RU" altLang="ru-RU" sz="2000" b="1" dirty="0">
                <a:solidFill>
                  <a:srgbClr val="002060"/>
                </a:solidFill>
                <a:latin typeface="Calibri" pitchFamily="34" charset="0"/>
                <a:cs typeface="Times New Roman" pitchFamily="18" charset="0"/>
              </a:rPr>
              <a:t>             ( на выполнение письменной части работы)</a:t>
            </a:r>
          </a:p>
          <a:p>
            <a:r>
              <a:rPr lang="ru-RU" altLang="ru-RU" sz="2400" b="1" dirty="0">
                <a:solidFill>
                  <a:srgbClr val="002060"/>
                </a:solidFill>
                <a:latin typeface="Calibri" pitchFamily="34" charset="0"/>
                <a:cs typeface="Times New Roman" pitchFamily="18" charset="0"/>
              </a:rPr>
              <a:t>                  </a:t>
            </a:r>
            <a:r>
              <a:rPr lang="ru-RU" altLang="ru-RU" sz="2400" b="1" u="sng" dirty="0">
                <a:solidFill>
                  <a:srgbClr val="240AE4"/>
                </a:solidFill>
                <a:latin typeface="Calibri" pitchFamily="34" charset="0"/>
                <a:cs typeface="Times New Roman" pitchFamily="18" charset="0"/>
              </a:rPr>
              <a:t>15 мин </a:t>
            </a:r>
            <a:r>
              <a:rPr lang="ru-RU" altLang="ru-RU" sz="2400" b="1" dirty="0">
                <a:solidFill>
                  <a:srgbClr val="002060"/>
                </a:solidFill>
                <a:latin typeface="Calibri" pitchFamily="34" charset="0"/>
                <a:cs typeface="Times New Roman" pitchFamily="18" charset="0"/>
              </a:rPr>
              <a:t>– время устного ответа </a:t>
            </a:r>
          </a:p>
        </p:txBody>
      </p:sp>
      <p:pic>
        <p:nvPicPr>
          <p:cNvPr id="9" name="Picture 3" descr="Backward-clock"/>
          <p:cNvPicPr>
            <a:picLocks noChangeAspect="1" noChangeArrowheads="1"/>
          </p:cNvPicPr>
          <p:nvPr/>
        </p:nvPicPr>
        <p:blipFill>
          <a:blip r:embed="rId3" cstate="print">
            <a:lum contrast="6000"/>
          </a:blip>
          <a:srcRect/>
          <a:stretch>
            <a:fillRect/>
          </a:stretch>
        </p:blipFill>
        <p:spPr bwMode="auto">
          <a:xfrm>
            <a:off x="9826147" y="-142304"/>
            <a:ext cx="2387882" cy="198712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538191199"/>
      </p:ext>
    </p:extLst>
  </p:cSld>
  <p:clrMapOvr>
    <a:masterClrMapping/>
  </p:clrMapOvr>
  <p:transition spd="slow">
    <p:zoom dir="in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Прямоугольник 1"/>
          <p:cNvSpPr>
            <a:spLocks noChangeArrowheads="1"/>
          </p:cNvSpPr>
          <p:nvPr/>
        </p:nvSpPr>
        <p:spPr bwMode="auto">
          <a:xfrm>
            <a:off x="3215680" y="260649"/>
            <a:ext cx="7272338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320040" indent="-320040" algn="ctr">
              <a:spcBef>
                <a:spcPts val="700"/>
              </a:spcBef>
              <a:buClr>
                <a:schemeClr val="accent2"/>
              </a:buClr>
              <a:buSzPct val="60000"/>
              <a:defRPr/>
            </a:pPr>
            <a:r>
              <a:rPr lang="ru-RU" sz="3600" b="1" dirty="0">
                <a:ln w="11430"/>
                <a:solidFill>
                  <a:schemeClr val="accent1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На экзаменах необходимо иметь при себе: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561703" y="718457"/>
            <a:ext cx="10106297" cy="46038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20040" indent="-320040">
              <a:spcBef>
                <a:spcPts val="700"/>
              </a:spcBef>
              <a:buClr>
                <a:srgbClr val="FF0000"/>
              </a:buClr>
              <a:buSzPct val="60000"/>
              <a:buFont typeface="Wingdings" pitchFamily="2" charset="2"/>
              <a:buChar char="Ø"/>
              <a:defRPr/>
            </a:pP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паспорт и ручку гелиевую; </a:t>
            </a:r>
          </a:p>
          <a:p>
            <a:pPr marL="320040" indent="-320040">
              <a:spcBef>
                <a:spcPts val="700"/>
              </a:spcBef>
              <a:buClr>
                <a:srgbClr val="FF0000"/>
              </a:buClr>
              <a:buSzPct val="60000"/>
              <a:buFont typeface="Wingdings" pitchFamily="2" charset="2"/>
              <a:buChar char="Ø"/>
              <a:defRPr/>
            </a:pPr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 математике </a:t>
            </a: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– линейку ;</a:t>
            </a:r>
          </a:p>
          <a:p>
            <a:pPr marL="320040" indent="-320040">
              <a:spcBef>
                <a:spcPts val="700"/>
              </a:spcBef>
              <a:buClr>
                <a:srgbClr val="FF0000"/>
              </a:buClr>
              <a:buSzPct val="60000"/>
              <a:buFont typeface="Wingdings" pitchFamily="2" charset="2"/>
              <a:buChar char="Ø"/>
              <a:defRPr/>
            </a:pPr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 физике, химии </a:t>
            </a: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– непрограммируемый калькулятор, который должен обеспечивать арифметические вычисления (сложение, вычитание, умножение, деление, извлечение корня) и вычисление тригонометрических функций (</a:t>
            </a:r>
            <a:r>
              <a:rPr lang="ru-RU" sz="2400" b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sin</a:t>
            </a: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b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cos</a:t>
            </a: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b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tg</a:t>
            </a: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b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ctg</a:t>
            </a: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b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arcsin</a:t>
            </a: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b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arcos</a:t>
            </a: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b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arctg</a:t>
            </a: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).</a:t>
            </a:r>
          </a:p>
          <a:p>
            <a:pPr marL="320040" indent="-320040">
              <a:spcBef>
                <a:spcPts val="700"/>
              </a:spcBef>
              <a:buClr>
                <a:srgbClr val="FF0000"/>
              </a:buClr>
              <a:buSzPct val="60000"/>
              <a:buFont typeface="Wingdings" pitchFamily="2" charset="2"/>
              <a:buChar char="Ø"/>
              <a:defRPr/>
            </a:pPr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 географии, биологии </a:t>
            </a: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– линейку, непрограммируемый калькулятор;</a:t>
            </a:r>
          </a:p>
          <a:p>
            <a:pPr marL="320040" indent="-320040">
              <a:spcBef>
                <a:spcPts val="700"/>
              </a:spcBef>
              <a:buClr>
                <a:schemeClr val="accent2"/>
              </a:buClr>
              <a:buSzPct val="60000"/>
              <a:defRPr/>
            </a:pPr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ru-RU" sz="2400" b="1" u="sng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Все остальное использовать на экзамене запрещено.                </a:t>
            </a:r>
            <a:endParaRPr lang="ru-RU" sz="2400" b="1" u="sng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20040" indent="-320040">
              <a:spcBef>
                <a:spcPts val="700"/>
              </a:spcBef>
              <a:buClr>
                <a:schemeClr val="accent2"/>
              </a:buClr>
              <a:buSzPct val="60000"/>
              <a:defRPr/>
            </a:pP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случае нарушения установленного порядка участник удаляется с экзамена.</a:t>
            </a:r>
          </a:p>
        </p:txBody>
      </p:sp>
      <p:pic>
        <p:nvPicPr>
          <p:cNvPr id="5530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861793" y="177913"/>
            <a:ext cx="1079500" cy="1081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5301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836807" y="1634197"/>
            <a:ext cx="1008063" cy="1152525"/>
          </a:xfrm>
          <a:prstGeom prst="rect">
            <a:avLst/>
          </a:prstGeom>
          <a:solidFill>
            <a:srgbClr val="FFFFCC"/>
          </a:solidFill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37335037"/>
      </p:ext>
    </p:extLst>
  </p:cSld>
  <p:clrMapOvr>
    <a:masterClrMapping/>
  </p:clrMapOvr>
  <p:transition>
    <p:blinds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Gallery">
  <a:themeElements>
    <a:clrScheme name="Gallery">
      <a:dk1>
        <a:sysClr val="windowText" lastClr="000000"/>
      </a:dk1>
      <a:lt1>
        <a:sysClr val="window" lastClr="FFFFFF"/>
      </a:lt1>
      <a:dk2>
        <a:srgbClr val="454545"/>
      </a:dk2>
      <a:lt2>
        <a:srgbClr val="DFDBD5"/>
      </a:lt2>
      <a:accent1>
        <a:srgbClr val="B71E42"/>
      </a:accent1>
      <a:accent2>
        <a:srgbClr val="DE478E"/>
      </a:accent2>
      <a:accent3>
        <a:srgbClr val="BC72F0"/>
      </a:accent3>
      <a:accent4>
        <a:srgbClr val="795FAF"/>
      </a:accent4>
      <a:accent5>
        <a:srgbClr val="586EA6"/>
      </a:accent5>
      <a:accent6>
        <a:srgbClr val="6892A0"/>
      </a:accent6>
      <a:hlink>
        <a:srgbClr val="FA2B5C"/>
      </a:hlink>
      <a:folHlink>
        <a:srgbClr val="BC658E"/>
      </a:folHlink>
    </a:clrScheme>
    <a:fontScheme name="Gallery">
      <a:majorFont>
        <a:latin typeface="Gill Sans MT" panose="020B0502020104020203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Gallery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allery" id="{BBFCD31E-59A1-489D-B089-A3EAD7CAE12E}" vid="{F5E91637-A7B6-4E27-B710-77DA7014EE1E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Галерея</Template>
  <TotalTime>73</TotalTime>
  <Words>783</Words>
  <Application>Microsoft Office PowerPoint</Application>
  <PresentationFormat>Широкоэкранный</PresentationFormat>
  <Paragraphs>123</Paragraphs>
  <Slides>16</Slides>
  <Notes>3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4" baseType="lpstr">
      <vt:lpstr>Arial</vt:lpstr>
      <vt:lpstr>Calibri</vt:lpstr>
      <vt:lpstr>Franklin Gothic Demi</vt:lpstr>
      <vt:lpstr>Gill Sans MT</vt:lpstr>
      <vt:lpstr>Times New Roman</vt:lpstr>
      <vt:lpstr>Wingdings</vt:lpstr>
      <vt:lpstr>Wingdings 2</vt:lpstr>
      <vt:lpstr>Gallery</vt:lpstr>
      <vt:lpstr>Презентация PowerPoint</vt:lpstr>
      <vt:lpstr>Нормативные правовые документы </vt:lpstr>
      <vt:lpstr>Порядок проведения государственной итоговой  аттестации по образовательным программам основного  общего образования </vt:lpstr>
      <vt:lpstr>Презентация PowerPoint</vt:lpstr>
      <vt:lpstr>  Итоговое  собеседование  по русскому  языку  является  одним  из условий  допуска  9 февраля  2022 года</vt:lpstr>
      <vt:lpstr>Презентация PowerPoint</vt:lpstr>
      <vt:lpstr>Подача заявления</vt:lpstr>
      <vt:lpstr>Презентация PowerPoint</vt:lpstr>
      <vt:lpstr>Презентация PowerPoint</vt:lpstr>
      <vt:lpstr>Презентация PowerPoint</vt:lpstr>
      <vt:lpstr>Особенности проведения ОГЭ в 2022 году</vt:lpstr>
      <vt:lpstr>Порядок проведения ОГЭ</vt:lpstr>
      <vt:lpstr>Повторная аттестация</vt:lpstr>
      <vt:lpstr>Повторный курс обучения </vt:lpstr>
      <vt:lpstr>К повторной сдаче экзаменов не допускаются:   </vt:lpstr>
      <vt:lpstr>Запрещается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 Windows</dc:creator>
  <cp:lastModifiedBy>Пользователь Windows</cp:lastModifiedBy>
  <cp:revision>7</cp:revision>
  <dcterms:created xsi:type="dcterms:W3CDTF">2021-10-19T14:25:03Z</dcterms:created>
  <dcterms:modified xsi:type="dcterms:W3CDTF">2021-10-19T15:52:42Z</dcterms:modified>
</cp:coreProperties>
</file>