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80" r:id="rId4"/>
    <p:sldId id="279" r:id="rId5"/>
    <p:sldId id="275" r:id="rId6"/>
    <p:sldId id="278" r:id="rId7"/>
    <p:sldId id="271" r:id="rId8"/>
    <p:sldId id="277" r:id="rId9"/>
    <p:sldId id="270" r:id="rId10"/>
    <p:sldId id="273" r:id="rId11"/>
    <p:sldId id="281" r:id="rId12"/>
    <p:sldId id="269" r:id="rId13"/>
    <p:sldId id="268" r:id="rId14"/>
    <p:sldId id="267" r:id="rId15"/>
    <p:sldId id="263" r:id="rId16"/>
    <p:sldId id="265" r:id="rId17"/>
    <p:sldId id="264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21.03.2021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&#1091;&#1090;&#1082;&#1072;%20&#1054;&#1089;&#1077;&#1085;&#1085;&#1080;&#1081;%20&#1073;&#1083;&#1102;&#1079;.avi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674399717888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0608" y="373488"/>
            <a:ext cx="8190964" cy="594008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МБОУ </a:t>
            </a:r>
            <a:r>
              <a:rPr lang="ru-RU" sz="2400" b="1" i="1" dirty="0" err="1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Фоминская</a:t>
            </a:r>
            <a:r>
              <a:rPr lang="ru-RU" sz="2400" b="1" i="1" dirty="0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 ООШ </a:t>
            </a:r>
          </a:p>
          <a:p>
            <a:pPr algn="ctr"/>
            <a:endParaRPr lang="ru-RU" sz="2400" b="1" i="1" dirty="0" smtClean="0">
              <a:ln w="0"/>
              <a:solidFill>
                <a:schemeClr val="accent5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r>
              <a:rPr lang="ru-RU" sz="4400" b="1" i="1" dirty="0" smtClean="0">
                <a:ln w="0"/>
                <a:solidFill>
                  <a:srgbClr val="C00000"/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Восстание декабристов</a:t>
            </a:r>
          </a:p>
          <a:p>
            <a:pPr algn="ctr"/>
            <a:endParaRPr lang="ru-RU" sz="4400" b="1" i="1" dirty="0">
              <a:ln w="0"/>
              <a:solidFill>
                <a:srgbClr val="C00000"/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endParaRPr lang="ru-RU" sz="4400" b="1" i="1" dirty="0" smtClean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endParaRPr lang="ru-RU" sz="4400" b="1" i="1" dirty="0" smtClean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endParaRPr lang="ru-RU" sz="4400" b="1" i="1" dirty="0" smtClean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endParaRPr lang="ru-RU" sz="4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endParaRPr lang="ru-RU" sz="2400" b="1" i="1" dirty="0" smtClean="0">
              <a:ln w="0"/>
              <a:solidFill>
                <a:schemeClr val="accent5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  <a:p>
            <a:pPr algn="ctr"/>
            <a:r>
              <a:rPr lang="ru-RU" sz="2400" b="1" i="1" dirty="0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Учитель истории:  </a:t>
            </a:r>
            <a:r>
              <a:rPr lang="ru-RU" sz="2400" b="1" i="1" dirty="0" err="1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Сухина</a:t>
            </a:r>
            <a:r>
              <a:rPr lang="ru-RU" sz="2400" b="1" i="1" dirty="0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 Татьяна Владимировна</a:t>
            </a:r>
          </a:p>
          <a:p>
            <a:pPr algn="ctr"/>
            <a:r>
              <a:rPr lang="ru-RU" sz="2000" b="1" i="1" dirty="0" smtClean="0">
                <a:ln w="0"/>
                <a:solidFill>
                  <a:schemeClr val="accent5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2020-2021   уч. год</a:t>
            </a:r>
          </a:p>
        </p:txBody>
      </p:sp>
      <p:pic>
        <p:nvPicPr>
          <p:cNvPr id="4" name="Picture 2" descr="http://www.childrenpedia.org/8/15.files/image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5161" y="1764405"/>
            <a:ext cx="6537870" cy="3760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223026"/>
              </p:ext>
            </p:extLst>
          </p:nvPr>
        </p:nvGraphicFramePr>
        <p:xfrm>
          <a:off x="579549" y="448142"/>
          <a:ext cx="8109282" cy="59784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22611"/>
                <a:gridCol w="2742929"/>
                <a:gridCol w="2743742"/>
              </a:tblGrid>
              <a:tr h="1372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Взгляды декабристов по основным проблемам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Северное общество «Конституция»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Южное общество «Русская правда»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151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Государственное устройство в России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Конституционная монархия, федеративное устройство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Республика. Россия – единое и неделимое государство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727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 собственности и землевладении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Неприкосновенность частной собственности привело, что земли помещиков остаются за ними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Вся земля разделена на частную и общественную. Частичная конфискация помещичьих земель.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  <a:tr h="1727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Крепостное право и военные поселения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Отмена крепостного права и военных поселений. Крестьяне освобождаются без земли.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Отмена крепостного права и военных поселений.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6" y="0"/>
            <a:ext cx="9139938" cy="69610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20347" y="1013075"/>
            <a:ext cx="6939436" cy="118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Физминутка</a:t>
            </a: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 для глаз</a:t>
            </a:r>
            <a:endParaRPr lang="ru-RU" sz="5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D:\Пользователь\Desktop\00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2" b="6845"/>
          <a:stretch/>
        </p:blipFill>
        <p:spPr bwMode="auto">
          <a:xfrm>
            <a:off x="478924" y="425003"/>
            <a:ext cx="8186152" cy="604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сканирование0008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4" t="2281" r="18883" b="68414"/>
          <a:stretch>
            <a:fillRect/>
          </a:stretch>
        </p:blipFill>
        <p:spPr bwMode="auto">
          <a:xfrm>
            <a:off x="476518" y="482517"/>
            <a:ext cx="8139447" cy="4529214"/>
          </a:xfrm>
          <a:prstGeom prst="rect">
            <a:avLst/>
          </a:prstGeom>
          <a:noFill/>
          <a:ln w="38100">
            <a:solidFill>
              <a:srgbClr val="96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86611" y="5060247"/>
            <a:ext cx="736671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Наступило утро 14 декабря. Офицеры-декабристы отправились поднимать солдат… Рылеев 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вышли на Сенатскую площадь. Она была пуста. Выяснилось, что сенаторы  в 7 часов утра присягнули Николаю и разъехались.</a:t>
            </a: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7" y="0"/>
            <a:ext cx="9139938" cy="6858000"/>
          </a:xfrm>
          <a:prstGeom prst="rect">
            <a:avLst/>
          </a:prstGeom>
        </p:spPr>
      </p:pic>
      <p:pic>
        <p:nvPicPr>
          <p:cNvPr id="7" name="Picture 3" descr="сканирование0008"/>
          <p:cNvPicPr>
            <a:picLocks noChangeAspect="1" noChangeArrowheads="1"/>
          </p:cNvPicPr>
          <p:nvPr/>
        </p:nvPicPr>
        <p:blipFill>
          <a:blip r:embed="rId3">
            <a:lum bright="-12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1" t="50487" r="45465" b="6207"/>
          <a:stretch>
            <a:fillRect/>
          </a:stretch>
        </p:blipFill>
        <p:spPr bwMode="auto">
          <a:xfrm>
            <a:off x="618186" y="446297"/>
            <a:ext cx="4468969" cy="5965405"/>
          </a:xfrm>
          <a:prstGeom prst="rect">
            <a:avLst/>
          </a:prstGeom>
          <a:noFill/>
          <a:ln w="38100">
            <a:solidFill>
              <a:srgbClr val="96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87155" y="499789"/>
            <a:ext cx="370911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Братья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Бестужевы подняли часть Московского полка (671 человек).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Солдатам говорили, что Константин обещал волю и сокращение срока службы. Многие верили. Были и такие, кто понимал цели восстания. Развернув знамя, с барабанным боем, полк выступил…</a:t>
            </a: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6975" y="2253804"/>
            <a:ext cx="7787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9194" y="2191141"/>
            <a:ext cx="73116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https://ok.ru/video/674399717888</a:t>
            </a:r>
            <a:r>
              <a:rPr lang="ru-RU" sz="4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9844" y="410817"/>
            <a:ext cx="31670628" cy="5644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Clr>
                <a:schemeClr val="tx1"/>
              </a:buClr>
              <a:defRPr/>
            </a:pPr>
            <a:r>
              <a:rPr lang="ru-RU" sz="2200" b="1" i="1" u="sng" dirty="0">
                <a:latin typeface="Times New Roman" pitchFamily="18" charset="0"/>
                <a:cs typeface="Times New Roman" pitchFamily="18" charset="0"/>
              </a:rPr>
              <a:t>26 июня 1826 г. – 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Образован Верховный уголовный суд для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суда</a:t>
            </a:r>
          </a:p>
          <a:p>
            <a:pPr>
              <a:lnSpc>
                <a:spcPct val="80000"/>
              </a:lnSpc>
              <a:buClr>
                <a:schemeClr val="tx1"/>
              </a:buClr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над декабристами.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К следствию и суду было привлечено 579 человек, из которых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80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% были военными. Процесс проходил в строгой тайне и в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быстрые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сроки. Работу Следственной комиссии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направлял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сам император.</a:t>
            </a:r>
          </a:p>
          <a:p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13 июля 1826 г. - 5 человек были повешены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П.Пестель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С.И. Муравьев- Апостол, М.П. Бестужев-Рюмин, П.Г. Каховский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 К.Ф. Рылеев</a:t>
            </a:r>
          </a:p>
          <a:p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Сосланы на каторгу: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С.П. Трубецкой, В.К. Кюхельбекер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И.Д.Якушкин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Н.М.Муравьев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И.И.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М.С. Лунин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А.И.Одоевский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и др.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20 лет в одиночном заключении провел  декабрист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Батеньков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2740 солдат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 были сосланы на Кавказ. Туда был направлен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весь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Черниговский полк. Там шла война с горцами.</a:t>
            </a:r>
          </a:p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Сибири и на Кавказе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умерли 67 декабристов.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tx1"/>
              </a:buClr>
              <a:defRPr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726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55555" y="1930225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631" y="237454"/>
            <a:ext cx="8545132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то время большой подвиг совершили и жены декабристов. Жены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некоторых декабристов добровольно отправились за своими мужьями в Сибирь. Они были лишены дворянских титулов, богатства, дети, рожденные в Сибири, становились крепостными. Всего их было 11человек.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D:\Пользователь\Desktop\Жёны декабрист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9" y="1906147"/>
            <a:ext cx="8255357" cy="453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46975" y="2253804"/>
            <a:ext cx="77878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4124" y="407768"/>
            <a:ext cx="71653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Значение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восстания декабристов.</a:t>
            </a:r>
            <a:endParaRPr lang="ru-RU" sz="32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6975" y="1403797"/>
            <a:ext cx="75727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Выступление декабристов и следствие по их делу показало наличие глубоких противоречий в обществе, порождённых отжившей феодально-крепостнической системой.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Стране необходимы были новые реформы.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Декабристы всколыхнули передовую часть российского общества.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Усилия и таланты русской интеллигенции были направлены на борьбу с крепостничеством и самодержавием.</a:t>
            </a:r>
          </a:p>
        </p:txBody>
      </p:sp>
    </p:spTree>
    <p:extLst>
      <p:ext uri="{BB962C8B-B14F-4D97-AF65-F5344CB8AC3E}">
        <p14:creationId xmlns:p14="http://schemas.microsoft.com/office/powerpoint/2010/main" val="298056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62609" y="1113184"/>
            <a:ext cx="787218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Взаимопроверка по эталону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Ответы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                                                                                                                                                            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-2,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-3,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–1,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-4,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-2,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-3,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-1,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-3,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-2,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-3.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Результаты оценивания:                                                                                                                                                                 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9-10 баллов – оценка «5», 6-8 баллов – оценка  «4», 3-5 баллов – оценка «3», 1-2 балла – оценка «2» </a:t>
            </a:r>
          </a:p>
        </p:txBody>
      </p:sp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9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2608" y="1774822"/>
            <a:ext cx="360608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всех слоев российского общества настроение может быть передано словами А.С. Пушкина: «Время незабвенное! Время славы и восторга! Как сильно билось русское сердце при слове «Отечество»! Как сладки были слёзы  свидания! С каким единодушием мы соединяли чувства народной гордости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любви к государю! А для него какая  была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минута!»</a:t>
            </a:r>
            <a:endParaRPr lang="ru-RU" sz="2000" b="1" i="1" dirty="0">
              <a:ln w="0"/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3487" y="450761"/>
            <a:ext cx="8384147" cy="1047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2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настроения и надежды  на будущее были в российском обществе после Отечественной войны 1812 года ? </a:t>
            </a:r>
            <a:endParaRPr lang="ru-RU" sz="22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Пользователь\Desktop\Выступление декабристов\Картинки фона презентации\1593793779_15-p-foni-dlya-istoricheskikh-prezentatsii-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88" y="1774823"/>
            <a:ext cx="4340211" cy="468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ользователь\Desktop\10059429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63" y="1774823"/>
            <a:ext cx="2513336" cy="298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95154" y="1893195"/>
            <a:ext cx="24980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Бездействие и нерешительность властей в проведении реформ подталкивали их наиболее нетерпеливых сторонников к созданию тайных обществ и кружков.</a:t>
            </a:r>
            <a:r>
              <a:rPr lang="ru-RU" sz="2400" dirty="0"/>
              <a:t> </a:t>
            </a:r>
            <a:endParaRPr lang="ru-RU" sz="2400" b="1" i="1" dirty="0">
              <a:ln w="0"/>
              <a:solidFill>
                <a:schemeClr val="accent2">
                  <a:lumMod val="75000"/>
                </a:schemeClr>
              </a:solidFill>
              <a:latin typeface="Cassandra" panose="03000600000000020000" pitchFamily="66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2275" y="412124"/>
            <a:ext cx="8190963" cy="13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9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Одной из наиболее характерных черт послевоенного периода царствования Александра I стало нарастающее общественное движение. Оно впервые в истории России приобрело организованные формы.</a:t>
            </a:r>
            <a:endParaRPr lang="ru-RU" sz="19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://davidderrick.files.wordpress.com/2012/11/decembrist-revolt-1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3814" y="1774822"/>
            <a:ext cx="5831339" cy="4677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Пользователь\Desktop\a241b25985cba0de2d66f93e5652d6ed-8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12" y="386366"/>
            <a:ext cx="8270775" cy="599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Пользователь\Desktop\32e6993a2d834b6dd27bcfa34db49269-8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92" y="412124"/>
            <a:ext cx="8151932" cy="603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D:\Пользователь\Desktop\img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24" y="427863"/>
            <a:ext cx="8306873" cy="593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D:\Пользователь\Desktop\slide_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0" b="7011"/>
          <a:stretch/>
        </p:blipFill>
        <p:spPr bwMode="auto">
          <a:xfrm>
            <a:off x="486273" y="412124"/>
            <a:ext cx="8171454" cy="606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8649" y="1266991"/>
            <a:ext cx="108327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Текст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469529" y="5896918"/>
            <a:ext cx="30652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ln w="0"/>
                <a:solidFill>
                  <a:schemeClr val="accent2">
                    <a:lumMod val="75000"/>
                  </a:schemeClr>
                </a:solidFill>
                <a:latin typeface="Cassandra" panose="03000600000000020000" pitchFamily="66" charset="0"/>
                <a:cs typeface="Arial" panose="020B0604020202020204" pitchFamily="34" charset="0"/>
              </a:rPr>
              <a:t>Название презентации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20347" y="1013075"/>
            <a:ext cx="90616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rPr>
              <a:t>Текст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D:\Пользователь\Desktop\slide_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9" b="5591"/>
          <a:stretch/>
        </p:blipFill>
        <p:spPr bwMode="auto">
          <a:xfrm>
            <a:off x="486925" y="437883"/>
            <a:ext cx="8206313" cy="604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70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457</TotalTime>
  <Words>513</Words>
  <Application>Microsoft Office PowerPoint</Application>
  <PresentationFormat>Экран (4:3)</PresentationFormat>
  <Paragraphs>88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63</cp:revision>
  <dcterms:created xsi:type="dcterms:W3CDTF">2013-11-19T05:52:05Z</dcterms:created>
  <dcterms:modified xsi:type="dcterms:W3CDTF">2021-03-21T18:28:11Z</dcterms:modified>
</cp:coreProperties>
</file>