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4" r:id="rId1"/>
  </p:sldMasterIdLst>
  <p:sldIdLst>
    <p:sldId id="268" r:id="rId2"/>
    <p:sldId id="314" r:id="rId3"/>
    <p:sldId id="315" r:id="rId4"/>
    <p:sldId id="318" r:id="rId5"/>
    <p:sldId id="317" r:id="rId6"/>
    <p:sldId id="257" r:id="rId7"/>
    <p:sldId id="277" r:id="rId8"/>
    <p:sldId id="293" r:id="rId9"/>
    <p:sldId id="319" r:id="rId10"/>
    <p:sldId id="305" r:id="rId11"/>
    <p:sldId id="269" r:id="rId12"/>
    <p:sldId id="313" r:id="rId13"/>
    <p:sldId id="271" r:id="rId14"/>
    <p:sldId id="273" r:id="rId15"/>
    <p:sldId id="275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4" d="100"/>
          <a:sy n="74" d="100"/>
        </p:scale>
        <p:origin x="-1248" y="-3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19.10.2021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19.10.2021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19.10.2021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19.10.2021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5" r:id="rId1"/>
    <p:sldLayoutId id="2147483766" r:id="rId2"/>
    <p:sldLayoutId id="2147483767" r:id="rId3"/>
    <p:sldLayoutId id="2147483768" r:id="rId4"/>
    <p:sldLayoutId id="2147483769" r:id="rId5"/>
    <p:sldLayoutId id="2147483770" r:id="rId6"/>
    <p:sldLayoutId id="2147483771" r:id="rId7"/>
    <p:sldLayoutId id="2147483772" r:id="rId8"/>
    <p:sldLayoutId id="2147483773" r:id="rId9"/>
    <p:sldLayoutId id="2147483774" r:id="rId10"/>
    <p:sldLayoutId id="214748377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.jpeg"/><Relationship Id="rId5" Type="http://schemas.openxmlformats.org/officeDocument/2006/relationships/image" Target="../media/image4.gif"/><Relationship Id="rId4" Type="http://schemas.openxmlformats.org/officeDocument/2006/relationships/image" Target="../media/image3.wmf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w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avito.ru/millerovo/vakansii/tag/mashinist" TargetMode="External"/><Relationship Id="rId13" Type="http://schemas.openxmlformats.org/officeDocument/2006/relationships/hyperlink" Target="https://www.avito.ru/millerovo/vakansii/tag/prodavec-kassir" TargetMode="External"/><Relationship Id="rId18" Type="http://schemas.openxmlformats.org/officeDocument/2006/relationships/image" Target="../media/image19.wmf"/><Relationship Id="rId3" Type="http://schemas.openxmlformats.org/officeDocument/2006/relationships/hyperlink" Target="https://www.avito.ru/millerovo/vakansii/tag/administrator" TargetMode="External"/><Relationship Id="rId7" Type="http://schemas.openxmlformats.org/officeDocument/2006/relationships/hyperlink" Target="https://www.avito.ru/millerovo/vakansii/tag/kurer" TargetMode="External"/><Relationship Id="rId12" Type="http://schemas.openxmlformats.org/officeDocument/2006/relationships/hyperlink" Target="https://www.avito.ru/millerovo/vakansii/tag/prodavec" TargetMode="External"/><Relationship Id="rId17" Type="http://schemas.openxmlformats.org/officeDocument/2006/relationships/hyperlink" Target="https://www.avito.ru/millerovo/vakansii/tag/uborschica" TargetMode="External"/><Relationship Id="rId2" Type="http://schemas.openxmlformats.org/officeDocument/2006/relationships/hyperlink" Target="https://www.avito.ru/millerovo/vakansii/tag/avtomehanik" TargetMode="External"/><Relationship Id="rId16" Type="http://schemas.openxmlformats.org/officeDocument/2006/relationships/hyperlink" Target="https://www.avito.ru/millerovo/vakansii/tag/traktorist" TargetMode="External"/><Relationship Id="rId20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avito.ru/millerovo/vakansii/tag/kladovschik" TargetMode="External"/><Relationship Id="rId11" Type="http://schemas.openxmlformats.org/officeDocument/2006/relationships/hyperlink" Target="https://www.avito.ru/millerovo/vakansii/tag/povar" TargetMode="External"/><Relationship Id="rId5" Type="http://schemas.openxmlformats.org/officeDocument/2006/relationships/hyperlink" Target="https://www.avito.ru/millerovo/vakansii/tag/gruzchik" TargetMode="External"/><Relationship Id="rId15" Type="http://schemas.openxmlformats.org/officeDocument/2006/relationships/hyperlink" Target="https://www.avito.ru/millerovo/vakansii/tag/torgovyj-predstavitel" TargetMode="External"/><Relationship Id="rId10" Type="http://schemas.openxmlformats.org/officeDocument/2006/relationships/hyperlink" Target="https://www.avito.ru/millerovo/vakansii/tag/operator" TargetMode="External"/><Relationship Id="rId19" Type="http://schemas.openxmlformats.org/officeDocument/2006/relationships/hyperlink" Target="http://images.yandex.ru/" TargetMode="External"/><Relationship Id="rId4" Type="http://schemas.openxmlformats.org/officeDocument/2006/relationships/hyperlink" Target="https://www.avito.ru/millerovo/vakansii/tag/voditel" TargetMode="External"/><Relationship Id="rId9" Type="http://schemas.openxmlformats.org/officeDocument/2006/relationships/hyperlink" Target="https://www.avito.ru/millerovo/vakansii/tag/menedzher" TargetMode="External"/><Relationship Id="rId14" Type="http://schemas.openxmlformats.org/officeDocument/2006/relationships/hyperlink" Target="https://www.avito.ru/millerovo/vakansii/tag/raznorabochij" TargetMode="Externa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hyperlink" Target="http://images.yandex.ru/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2132856"/>
            <a:ext cx="7413440" cy="208823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66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Моя будущая                                 профессия</a:t>
            </a:r>
            <a:endParaRPr lang="ru-RU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071778" y="5691011"/>
            <a:ext cx="3350477" cy="859029"/>
          </a:xfrm>
        </p:spPr>
        <p:txBody>
          <a:bodyPr>
            <a:noAutofit/>
          </a:bodyPr>
          <a:lstStyle/>
          <a:p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Классный руководитель                       9 класса  МБОУ </a:t>
            </a:r>
            <a:r>
              <a:rPr lang="ru-RU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Фоминская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ООШ: </a:t>
            </a:r>
            <a:r>
              <a:rPr lang="ru-RU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Сухина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Т.В.</a:t>
            </a:r>
          </a:p>
        </p:txBody>
      </p:sp>
      <p:pic>
        <p:nvPicPr>
          <p:cNvPr id="4" name="Picture 6" descr="j0291984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808163" cy="1914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7" descr="j019538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48537" y="4786322"/>
            <a:ext cx="1795463" cy="1878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8" descr="j0240719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980362" y="0"/>
            <a:ext cx="1163638" cy="187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17" descr="016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714744" y="0"/>
            <a:ext cx="2000240" cy="2000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 descr="D:\Пользователь\Desktop\b27051e0e38c0e1fa06b9f51b8cabbc8-1110x516.jpe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274" y="4509120"/>
            <a:ext cx="3890739" cy="2016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1285860"/>
            <a:ext cx="3286116" cy="642966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C00000"/>
                </a:solidFill>
              </a:rPr>
              <a:t>Бухгалтер: 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286116" y="214290"/>
            <a:ext cx="5857884" cy="664371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    </a:t>
            </a:r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это специалист, работающий по системе учёта в соответствии с действующим законодательством.</a:t>
            </a:r>
          </a:p>
          <a:p>
            <a:pPr>
              <a:buNone/>
            </a:pPr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Его задачи — вовремя и правильно заплатить налоги и отчитаться перед государственными органами, клиентами и партнёрами компании, следить за состоянием счета предприятия и сводить баланс к единому показателю. </a:t>
            </a:r>
          </a:p>
          <a:p>
            <a:endParaRPr lang="ru-RU" dirty="0"/>
          </a:p>
        </p:txBody>
      </p:sp>
      <p:pic>
        <p:nvPicPr>
          <p:cNvPr id="1026" name="Picture 2" descr="http://prof.biografguru.ru/subdmn/prof/img/34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2428868"/>
            <a:ext cx="2857520" cy="381002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2" descr="битехнолог-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86578" y="4837582"/>
            <a:ext cx="2159002" cy="1642603"/>
          </a:xfrm>
          <a:prstGeom prst="rect">
            <a:avLst/>
          </a:prstGeom>
          <a:noFill/>
          <a:ln w="22225">
            <a:solidFill>
              <a:srgbClr val="FF0000"/>
            </a:solidFill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0872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/>
              <a:t/>
            </a:r>
            <a:br>
              <a:rPr lang="ru-RU" b="1" dirty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sz="3100" b="1" dirty="0" smtClean="0">
                <a:latin typeface="Times New Roman" pitchFamily="18" charset="0"/>
                <a:cs typeface="Times New Roman" pitchFamily="18" charset="0"/>
              </a:rPr>
              <a:t>Самые </a:t>
            </a:r>
            <a:r>
              <a:rPr lang="ru-RU" sz="3100" b="1" dirty="0">
                <a:latin typeface="Times New Roman" pitchFamily="18" charset="0"/>
                <a:cs typeface="Times New Roman" pitchFamily="18" charset="0"/>
              </a:rPr>
              <a:t>востребованные профессии в Ростовской области:</a:t>
            </a:r>
            <a:r>
              <a:rPr lang="ru-RU" sz="31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dirty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268760"/>
            <a:ext cx="9144000" cy="5589240"/>
          </a:xfrm>
        </p:spPr>
        <p:txBody>
          <a:bodyPr>
            <a:normAutofit fontScale="40000" lnSpcReduction="20000"/>
          </a:bodyPr>
          <a:lstStyle/>
          <a:p>
            <a:r>
              <a:rPr lang="ru-RU" sz="62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6200" dirty="0">
                <a:latin typeface="Times New Roman" pitchFamily="18" charset="0"/>
                <a:cs typeface="Times New Roman" pitchFamily="18" charset="0"/>
              </a:rPr>
              <a:t>Воспитатель детей дошкольного возраста</a:t>
            </a:r>
          </a:p>
          <a:p>
            <a:r>
              <a:rPr lang="ru-RU" sz="6200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62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6200" dirty="0">
                <a:latin typeface="Times New Roman" pitchFamily="18" charset="0"/>
                <a:cs typeface="Times New Roman" pitchFamily="18" charset="0"/>
              </a:rPr>
              <a:t>дошкольное образование)</a:t>
            </a:r>
          </a:p>
          <a:p>
            <a:r>
              <a:rPr lang="ru-RU" sz="6200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62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6200" dirty="0">
                <a:latin typeface="Times New Roman" pitchFamily="18" charset="0"/>
                <a:cs typeface="Times New Roman" pitchFamily="18" charset="0"/>
              </a:rPr>
              <a:t>Учитель начальных классов</a:t>
            </a:r>
          </a:p>
          <a:p>
            <a:r>
              <a:rPr lang="ru-RU" sz="6200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6200" dirty="0" smtClean="0">
                <a:latin typeface="Times New Roman" pitchFamily="18" charset="0"/>
                <a:cs typeface="Times New Roman" pitchFamily="18" charset="0"/>
              </a:rPr>
              <a:t>МЕДИЦИНА</a:t>
            </a:r>
            <a:endParaRPr lang="ru-RU" sz="62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6200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62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6200" dirty="0">
                <a:latin typeface="Times New Roman" pitchFamily="18" charset="0"/>
                <a:cs typeface="Times New Roman" pitchFamily="18" charset="0"/>
              </a:rPr>
              <a:t>Медицинская сестра</a:t>
            </a:r>
          </a:p>
          <a:p>
            <a:r>
              <a:rPr lang="ru-RU" sz="6200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62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6200" dirty="0">
                <a:latin typeface="Times New Roman" pitchFamily="18" charset="0"/>
                <a:cs typeface="Times New Roman" pitchFamily="18" charset="0"/>
              </a:rPr>
              <a:t>сестринское дело)</a:t>
            </a:r>
          </a:p>
          <a:p>
            <a:r>
              <a:rPr lang="ru-RU" sz="6200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6200" dirty="0" smtClean="0">
                <a:latin typeface="Times New Roman" pitchFamily="18" charset="0"/>
                <a:cs typeface="Times New Roman" pitchFamily="18" charset="0"/>
              </a:rPr>
              <a:t>- Фельдшер (лечебное </a:t>
            </a:r>
            <a:r>
              <a:rPr lang="ru-RU" sz="6200" dirty="0">
                <a:latin typeface="Times New Roman" pitchFamily="18" charset="0"/>
                <a:cs typeface="Times New Roman" pitchFamily="18" charset="0"/>
              </a:rPr>
              <a:t>дело)</a:t>
            </a:r>
          </a:p>
          <a:p>
            <a:r>
              <a:rPr lang="ru-RU" sz="6200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62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6200" dirty="0">
                <a:latin typeface="Times New Roman" pitchFamily="18" charset="0"/>
                <a:cs typeface="Times New Roman" pitchFamily="18" charset="0"/>
              </a:rPr>
              <a:t>Лаборант химического анализа</a:t>
            </a:r>
          </a:p>
          <a:p>
            <a:r>
              <a:rPr lang="ru-RU" sz="6200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62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6200" dirty="0">
                <a:latin typeface="Times New Roman" pitchFamily="18" charset="0"/>
                <a:cs typeface="Times New Roman" pitchFamily="18" charset="0"/>
              </a:rPr>
              <a:t>лаборант по контролю качества сырья, реактивов, промежуточных продуктов, готовой продукции, отходов производства (по отраслям)</a:t>
            </a:r>
          </a:p>
          <a:p>
            <a:r>
              <a:rPr lang="ru-RU" sz="6200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6200" dirty="0" smtClean="0">
                <a:latin typeface="Times New Roman" pitchFamily="18" charset="0"/>
                <a:cs typeface="Times New Roman" pitchFamily="18" charset="0"/>
              </a:rPr>
              <a:t>СФЕРА </a:t>
            </a:r>
            <a:r>
              <a:rPr lang="ru-RU" sz="6200" dirty="0">
                <a:latin typeface="Times New Roman" pitchFamily="18" charset="0"/>
                <a:cs typeface="Times New Roman" pitchFamily="18" charset="0"/>
              </a:rPr>
              <a:t>ОБСЛУЖИВАНИЯ</a:t>
            </a:r>
          </a:p>
          <a:p>
            <a:r>
              <a:rPr lang="ru-RU" sz="6200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6200" dirty="0" smtClean="0">
                <a:latin typeface="Times New Roman" pitchFamily="18" charset="0"/>
                <a:cs typeface="Times New Roman" pitchFamily="18" charset="0"/>
              </a:rPr>
              <a:t>- Швея (оператор </a:t>
            </a:r>
            <a:r>
              <a:rPr lang="ru-RU" sz="6200" dirty="0">
                <a:latin typeface="Times New Roman" pitchFamily="18" charset="0"/>
                <a:cs typeface="Times New Roman" pitchFamily="18" charset="0"/>
              </a:rPr>
              <a:t>швейного оборудования)</a:t>
            </a:r>
          </a:p>
          <a:p>
            <a:r>
              <a:rPr lang="ru-RU" sz="6200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62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6200" dirty="0">
                <a:latin typeface="Times New Roman" pitchFamily="18" charset="0"/>
                <a:cs typeface="Times New Roman" pitchFamily="18" charset="0"/>
              </a:rPr>
              <a:t>Портной</a:t>
            </a:r>
          </a:p>
          <a:p>
            <a:r>
              <a:rPr lang="ru-RU" sz="6200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62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6200" dirty="0">
                <a:latin typeface="Times New Roman" pitchFamily="18" charset="0"/>
                <a:cs typeface="Times New Roman" pitchFamily="18" charset="0"/>
              </a:rPr>
              <a:t>Закройщик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000" dirty="0" smtClean="0"/>
              <a:t>   </a:t>
            </a:r>
          </a:p>
          <a:p>
            <a:pPr>
              <a:buNone/>
            </a:pPr>
            <a:r>
              <a:rPr lang="ru-RU" sz="4000" dirty="0" smtClean="0"/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Слесарь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– одна из самых распространенных и многоплановых профессий, имеющих массу спецификаций по отраслям и типу выполняемых работ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Слесаря занимаются сборкой и эксплуатацией и ремонтом различных видов техники.</a:t>
            </a:r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29487" y="4286256"/>
            <a:ext cx="1714513" cy="23697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163827"/>
            <a:ext cx="2357422" cy="26941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97714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 fontScale="92500" lnSpcReduction="20000"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На селе будут необходимы </a:t>
            </a:r>
          </a:p>
          <a:p>
            <a:pPr>
              <a:buFont typeface="Wingdings" pitchFamily="2" charset="2"/>
              <a:buChar char="Ø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учителя</a:t>
            </a:r>
          </a:p>
          <a:p>
            <a:pPr>
              <a:buFont typeface="Wingdings" pitchFamily="2" charset="2"/>
              <a:buChar char="Ø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врачи</a:t>
            </a:r>
          </a:p>
          <a:p>
            <a:pPr>
              <a:buFont typeface="Wingdings" pitchFamily="2" charset="2"/>
              <a:buChar char="Ø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механизаторы</a:t>
            </a:r>
          </a:p>
          <a:p>
            <a:pPr>
              <a:buFont typeface="Wingdings" pitchFamily="2" charset="2"/>
              <a:buChar char="Ø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операторы машинного доения </a:t>
            </a:r>
          </a:p>
          <a:p>
            <a:pPr>
              <a:buFont typeface="Wingdings" pitchFamily="2" charset="2"/>
              <a:buChar char="Ø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ветеринары. 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 области уже сейчас наблюдается острая нехватка инженеров в разных сферах деятельности, нужны электромонтеры, фрезеровщики, наладчики.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И в городе, и на селе одинаково востребованы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                                    - слесари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                                    - машинисты дорожных и строительных            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                                    - машин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                                    - сварщики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                                    -  токари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                                    - водители. </a:t>
            </a:r>
          </a:p>
          <a:p>
            <a:endParaRPr lang="ru-RU" dirty="0"/>
          </a:p>
        </p:txBody>
      </p:sp>
      <p:pic>
        <p:nvPicPr>
          <p:cNvPr id="5" name="Picture 11" descr="C:\Documents and Settings\к2\Local Settings\Temporary Internet Files\Content.IE5\DKUJBCM5\MCj02335780000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86644" y="0"/>
            <a:ext cx="1857356" cy="25006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10" descr="i[19]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4071942"/>
            <a:ext cx="2500330" cy="2143140"/>
          </a:xfrm>
          <a:prstGeom prst="rect">
            <a:avLst/>
          </a:prstGeom>
          <a:noFill/>
          <a:ln w="25400">
            <a:solidFill>
              <a:srgbClr val="0000FF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Вакансии Миллеровского района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214422"/>
            <a:ext cx="9144000" cy="5643578"/>
          </a:xfrm>
        </p:spPr>
        <p:txBody>
          <a:bodyPr>
            <a:normAutofit fontScale="55000" lnSpcReduction="20000"/>
          </a:bodyPr>
          <a:lstStyle/>
          <a:p>
            <a:pPr fontAlgn="base"/>
            <a:r>
              <a:rPr lang="ru-RU" sz="3800" b="1" dirty="0">
                <a:latin typeface="Times New Roman" pitchFamily="18" charset="0"/>
                <a:cs typeface="Times New Roman" pitchFamily="18" charset="0"/>
              </a:rPr>
              <a:t>Популярные вакансии</a:t>
            </a:r>
            <a:endParaRPr lang="ru-RU" sz="3800" dirty="0">
              <a:latin typeface="Times New Roman" pitchFamily="18" charset="0"/>
              <a:cs typeface="Times New Roman" pitchFamily="18" charset="0"/>
            </a:endParaRPr>
          </a:p>
          <a:p>
            <a:pPr fontAlgn="base"/>
            <a:r>
              <a:rPr lang="ru-RU" sz="3800" dirty="0">
                <a:latin typeface="Times New Roman" pitchFamily="18" charset="0"/>
                <a:cs typeface="Times New Roman" pitchFamily="18" charset="0"/>
                <a:hlinkClick r:id="rId2" tooltip="Автомеханик"/>
              </a:rPr>
              <a:t>Автомеханик</a:t>
            </a:r>
            <a:endParaRPr lang="ru-RU" sz="3800" dirty="0">
              <a:latin typeface="Times New Roman" pitchFamily="18" charset="0"/>
              <a:cs typeface="Times New Roman" pitchFamily="18" charset="0"/>
            </a:endParaRPr>
          </a:p>
          <a:p>
            <a:pPr fontAlgn="base"/>
            <a:r>
              <a:rPr lang="ru-RU" sz="3800" dirty="0">
                <a:latin typeface="Times New Roman" pitchFamily="18" charset="0"/>
                <a:cs typeface="Times New Roman" pitchFamily="18" charset="0"/>
                <a:hlinkClick r:id="rId3" tooltip="Администратор"/>
              </a:rPr>
              <a:t>Администратор</a:t>
            </a:r>
            <a:endParaRPr lang="ru-RU" sz="3800" dirty="0">
              <a:latin typeface="Times New Roman" pitchFamily="18" charset="0"/>
              <a:cs typeface="Times New Roman" pitchFamily="18" charset="0"/>
            </a:endParaRPr>
          </a:p>
          <a:p>
            <a:pPr fontAlgn="base"/>
            <a:r>
              <a:rPr lang="ru-RU" sz="3800" dirty="0">
                <a:latin typeface="Times New Roman" pitchFamily="18" charset="0"/>
                <a:cs typeface="Times New Roman" pitchFamily="18" charset="0"/>
                <a:hlinkClick r:id="rId4" tooltip="Водитель"/>
              </a:rPr>
              <a:t>Водитель</a:t>
            </a:r>
            <a:endParaRPr lang="ru-RU" sz="3800" dirty="0">
              <a:latin typeface="Times New Roman" pitchFamily="18" charset="0"/>
              <a:cs typeface="Times New Roman" pitchFamily="18" charset="0"/>
            </a:endParaRPr>
          </a:p>
          <a:p>
            <a:pPr fontAlgn="base"/>
            <a:r>
              <a:rPr lang="ru-RU" sz="3800" dirty="0">
                <a:latin typeface="Times New Roman" pitchFamily="18" charset="0"/>
                <a:cs typeface="Times New Roman" pitchFamily="18" charset="0"/>
                <a:hlinkClick r:id="rId5" tooltip="Грузчик"/>
              </a:rPr>
              <a:t>Грузчик</a:t>
            </a:r>
            <a:endParaRPr lang="ru-RU" sz="3800" dirty="0">
              <a:latin typeface="Times New Roman" pitchFamily="18" charset="0"/>
              <a:cs typeface="Times New Roman" pitchFamily="18" charset="0"/>
            </a:endParaRPr>
          </a:p>
          <a:p>
            <a:pPr fontAlgn="base"/>
            <a:r>
              <a:rPr lang="ru-RU" sz="3800" dirty="0">
                <a:latin typeface="Times New Roman" pitchFamily="18" charset="0"/>
                <a:cs typeface="Times New Roman" pitchFamily="18" charset="0"/>
                <a:hlinkClick r:id="rId6" tooltip="Кладовщик"/>
              </a:rPr>
              <a:t>Кладовщик</a:t>
            </a:r>
            <a:endParaRPr lang="ru-RU" sz="3800" dirty="0">
              <a:latin typeface="Times New Roman" pitchFamily="18" charset="0"/>
              <a:cs typeface="Times New Roman" pitchFamily="18" charset="0"/>
            </a:endParaRPr>
          </a:p>
          <a:p>
            <a:pPr fontAlgn="base"/>
            <a:r>
              <a:rPr lang="ru-RU" sz="3800" dirty="0">
                <a:latin typeface="Times New Roman" pitchFamily="18" charset="0"/>
                <a:cs typeface="Times New Roman" pitchFamily="18" charset="0"/>
                <a:hlinkClick r:id="rId7" tooltip="Курьер"/>
              </a:rPr>
              <a:t>Курьер</a:t>
            </a:r>
            <a:endParaRPr lang="ru-RU" sz="3800" dirty="0">
              <a:latin typeface="Times New Roman" pitchFamily="18" charset="0"/>
              <a:cs typeface="Times New Roman" pitchFamily="18" charset="0"/>
            </a:endParaRPr>
          </a:p>
          <a:p>
            <a:pPr fontAlgn="base"/>
            <a:r>
              <a:rPr lang="ru-RU" sz="3800" dirty="0">
                <a:latin typeface="Times New Roman" pitchFamily="18" charset="0"/>
                <a:cs typeface="Times New Roman" pitchFamily="18" charset="0"/>
                <a:hlinkClick r:id="rId8" tooltip="Машинист"/>
              </a:rPr>
              <a:t>Машинист</a:t>
            </a:r>
            <a:endParaRPr lang="ru-RU" sz="3800" dirty="0">
              <a:latin typeface="Times New Roman" pitchFamily="18" charset="0"/>
              <a:cs typeface="Times New Roman" pitchFamily="18" charset="0"/>
            </a:endParaRPr>
          </a:p>
          <a:p>
            <a:pPr fontAlgn="base"/>
            <a:r>
              <a:rPr lang="ru-RU" sz="3800" dirty="0">
                <a:latin typeface="Times New Roman" pitchFamily="18" charset="0"/>
                <a:cs typeface="Times New Roman" pitchFamily="18" charset="0"/>
                <a:hlinkClick r:id="rId9" tooltip="Менеджер"/>
              </a:rPr>
              <a:t>Менеджер</a:t>
            </a:r>
            <a:endParaRPr lang="ru-RU" sz="3800" dirty="0">
              <a:latin typeface="Times New Roman" pitchFamily="18" charset="0"/>
              <a:cs typeface="Times New Roman" pitchFamily="18" charset="0"/>
            </a:endParaRPr>
          </a:p>
          <a:p>
            <a:pPr fontAlgn="base"/>
            <a:r>
              <a:rPr lang="ru-RU" sz="3800" dirty="0">
                <a:latin typeface="Times New Roman" pitchFamily="18" charset="0"/>
                <a:cs typeface="Times New Roman" pitchFamily="18" charset="0"/>
                <a:hlinkClick r:id="rId10" tooltip="Оператор"/>
              </a:rPr>
              <a:t>Оператор</a:t>
            </a:r>
            <a:endParaRPr lang="ru-RU" sz="3800" dirty="0">
              <a:latin typeface="Times New Roman" pitchFamily="18" charset="0"/>
              <a:cs typeface="Times New Roman" pitchFamily="18" charset="0"/>
            </a:endParaRPr>
          </a:p>
          <a:p>
            <a:pPr fontAlgn="base"/>
            <a:r>
              <a:rPr lang="ru-RU" sz="3800" dirty="0">
                <a:latin typeface="Times New Roman" pitchFamily="18" charset="0"/>
                <a:cs typeface="Times New Roman" pitchFamily="18" charset="0"/>
                <a:hlinkClick r:id="rId11" tooltip="Повар"/>
              </a:rPr>
              <a:t>Повар</a:t>
            </a:r>
            <a:endParaRPr lang="ru-RU" sz="3800" dirty="0">
              <a:latin typeface="Times New Roman" pitchFamily="18" charset="0"/>
              <a:cs typeface="Times New Roman" pitchFamily="18" charset="0"/>
            </a:endParaRPr>
          </a:p>
          <a:p>
            <a:pPr fontAlgn="base"/>
            <a:r>
              <a:rPr lang="ru-RU" sz="3800" dirty="0">
                <a:latin typeface="Times New Roman" pitchFamily="18" charset="0"/>
                <a:cs typeface="Times New Roman" pitchFamily="18" charset="0"/>
                <a:hlinkClick r:id="rId12" tooltip="Продавец"/>
              </a:rPr>
              <a:t>Продавец</a:t>
            </a:r>
            <a:endParaRPr lang="ru-RU" sz="3800" dirty="0">
              <a:latin typeface="Times New Roman" pitchFamily="18" charset="0"/>
              <a:cs typeface="Times New Roman" pitchFamily="18" charset="0"/>
            </a:endParaRPr>
          </a:p>
          <a:p>
            <a:pPr fontAlgn="base"/>
            <a:r>
              <a:rPr lang="ru-RU" sz="3800" dirty="0">
                <a:latin typeface="Times New Roman" pitchFamily="18" charset="0"/>
                <a:cs typeface="Times New Roman" pitchFamily="18" charset="0"/>
                <a:hlinkClick r:id="rId13" tooltip="Продавец-кассир"/>
              </a:rPr>
              <a:t>Продавец-кассир</a:t>
            </a:r>
            <a:endParaRPr lang="ru-RU" sz="3800" dirty="0">
              <a:latin typeface="Times New Roman" pitchFamily="18" charset="0"/>
              <a:cs typeface="Times New Roman" pitchFamily="18" charset="0"/>
            </a:endParaRPr>
          </a:p>
          <a:p>
            <a:pPr fontAlgn="base"/>
            <a:r>
              <a:rPr lang="ru-RU" sz="3800" dirty="0">
                <a:latin typeface="Times New Roman" pitchFamily="18" charset="0"/>
                <a:cs typeface="Times New Roman" pitchFamily="18" charset="0"/>
                <a:hlinkClick r:id="rId14" tooltip="Разнорабочий"/>
              </a:rPr>
              <a:t>Разнорабочий</a:t>
            </a:r>
            <a:endParaRPr lang="ru-RU" sz="3800" dirty="0">
              <a:latin typeface="Times New Roman" pitchFamily="18" charset="0"/>
              <a:cs typeface="Times New Roman" pitchFamily="18" charset="0"/>
            </a:endParaRPr>
          </a:p>
          <a:p>
            <a:pPr fontAlgn="base"/>
            <a:r>
              <a:rPr lang="ru-RU" sz="3800" dirty="0">
                <a:latin typeface="Times New Roman" pitchFamily="18" charset="0"/>
                <a:cs typeface="Times New Roman" pitchFamily="18" charset="0"/>
                <a:hlinkClick r:id="rId15" tooltip="Торговый представитель"/>
              </a:rPr>
              <a:t>Торговый представитель</a:t>
            </a:r>
            <a:endParaRPr lang="ru-RU" sz="3800" dirty="0">
              <a:latin typeface="Times New Roman" pitchFamily="18" charset="0"/>
              <a:cs typeface="Times New Roman" pitchFamily="18" charset="0"/>
            </a:endParaRPr>
          </a:p>
          <a:p>
            <a:pPr fontAlgn="base"/>
            <a:r>
              <a:rPr lang="ru-RU" sz="3800" dirty="0">
                <a:latin typeface="Times New Roman" pitchFamily="18" charset="0"/>
                <a:cs typeface="Times New Roman" pitchFamily="18" charset="0"/>
                <a:hlinkClick r:id="rId16" tooltip="Тракторист"/>
              </a:rPr>
              <a:t>Тракторист</a:t>
            </a:r>
            <a:endParaRPr lang="ru-RU" sz="3800" dirty="0">
              <a:latin typeface="Times New Roman" pitchFamily="18" charset="0"/>
              <a:cs typeface="Times New Roman" pitchFamily="18" charset="0"/>
            </a:endParaRPr>
          </a:p>
          <a:p>
            <a:pPr fontAlgn="base"/>
            <a:r>
              <a:rPr lang="ru-RU" sz="3800" dirty="0">
                <a:latin typeface="Times New Roman" pitchFamily="18" charset="0"/>
                <a:cs typeface="Times New Roman" pitchFamily="18" charset="0"/>
                <a:hlinkClick r:id="rId17" tooltip="Уборщица"/>
              </a:rPr>
              <a:t>Уборщица</a:t>
            </a:r>
            <a:endParaRPr lang="ru-RU" sz="38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dirty="0" smtClean="0"/>
          </a:p>
          <a:p>
            <a:pPr>
              <a:buFont typeface="Wingdings" pitchFamily="2" charset="2"/>
              <a:buChar char="v"/>
            </a:pPr>
            <a:endParaRPr lang="ru-RU" dirty="0" smtClean="0"/>
          </a:p>
          <a:p>
            <a:pPr>
              <a:buFont typeface="Wingdings" pitchFamily="2" charset="2"/>
              <a:buChar char="v"/>
            </a:pPr>
            <a:endParaRPr lang="ru-RU" dirty="0" smtClean="0"/>
          </a:p>
          <a:p>
            <a:pPr>
              <a:buFont typeface="Wingdings" pitchFamily="2" charset="2"/>
              <a:buChar char="v"/>
            </a:pPr>
            <a:endParaRPr lang="ru-RU" dirty="0"/>
          </a:p>
        </p:txBody>
      </p:sp>
      <p:pic>
        <p:nvPicPr>
          <p:cNvPr id="5" name="Picture 6" descr="PE02719_"/>
          <p:cNvPicPr>
            <a:picLocks noChangeAspect="1" noChangeArrowheads="1"/>
          </p:cNvPicPr>
          <p:nvPr/>
        </p:nvPicPr>
        <p:blipFill>
          <a:blip r:embed="rId18" cstate="print"/>
          <a:srcRect/>
          <a:stretch>
            <a:fillRect/>
          </a:stretch>
        </p:blipFill>
        <p:spPr bwMode="auto">
          <a:xfrm>
            <a:off x="5937284" y="3571876"/>
            <a:ext cx="2730483" cy="2643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10" descr="http://edu.jobsmarket.ru/images/for_news/x_ab2201a5.jpg">
            <a:hlinkClick r:id="rId19"/>
          </p:cNvPr>
          <p:cNvPicPr>
            <a:picLocks noChangeAspect="1" noChangeArrowheads="1"/>
          </p:cNvPicPr>
          <p:nvPr/>
        </p:nvPicPr>
        <p:blipFill>
          <a:blip r:embed="rId20" cstate="print"/>
          <a:srcRect/>
          <a:stretch>
            <a:fillRect/>
          </a:stretch>
        </p:blipFill>
        <p:spPr bwMode="auto">
          <a:xfrm>
            <a:off x="6777380" y="1268760"/>
            <a:ext cx="1913946" cy="160018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pPr lvl="0"/>
            <a:endParaRPr lang="ru-RU" dirty="0" smtClean="0"/>
          </a:p>
          <a:p>
            <a:pPr lvl="0"/>
            <a:endParaRPr lang="ru-RU" dirty="0" smtClean="0"/>
          </a:p>
          <a:p>
            <a:pPr lvl="0"/>
            <a:endParaRPr lang="ru-RU" dirty="0" smtClean="0"/>
          </a:p>
          <a:p>
            <a:pPr lvl="0"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Что полезного вы сегодня узнали?</a:t>
            </a:r>
          </a:p>
          <a:p>
            <a:pPr lvl="0"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Востребована  на рынке труда профессия, которую вы выбрали?</a:t>
            </a:r>
          </a:p>
          <a:p>
            <a:pPr lvl="0"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Остались  вы верны профессии, которую выбрали?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  <p:pic>
        <p:nvPicPr>
          <p:cNvPr id="2056" name="Picture 8" descr="http://promoz.com.ua/images/big/68605_1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819543" cy="1793173"/>
          </a:xfrm>
          <a:prstGeom prst="rect">
            <a:avLst/>
          </a:prstGeom>
          <a:noFill/>
        </p:spPr>
      </p:pic>
      <p:pic>
        <p:nvPicPr>
          <p:cNvPr id="10" name="Picture 3" descr="http://www.first-service.ru/img/slesar.jpg">
            <a:hlinkClick r:id="rId2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410632" y="10339"/>
            <a:ext cx="1730600" cy="2000240"/>
          </a:xfrm>
          <a:prstGeom prst="rect">
            <a:avLst/>
          </a:prstGeom>
          <a:noFill/>
        </p:spPr>
      </p:pic>
      <p:pic>
        <p:nvPicPr>
          <p:cNvPr id="8" name="Рисунок 7" descr="IMG_8618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282"/>
          <a:stretch>
            <a:fillRect/>
          </a:stretch>
        </p:blipFill>
        <p:spPr bwMode="auto">
          <a:xfrm>
            <a:off x="5076056" y="4261691"/>
            <a:ext cx="3800475" cy="2190750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Рисунок 8" descr="IMG_1743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4261691"/>
            <a:ext cx="3816424" cy="241148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8229600" cy="1143000"/>
          </a:xfrm>
        </p:spPr>
        <p:txBody>
          <a:bodyPr>
            <a:normAutofit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Профессия: ветеринара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D:\Пользователь\Desktop\58Tz0w2INK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2893" y="1600200"/>
            <a:ext cx="6598214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863111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Профессия: водителя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D:\Пользователь\Desktop\476586-big-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1499905"/>
            <a:ext cx="6546304" cy="4615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578464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D:\Пользователь\Desktop\img4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7101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992367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Профессия: дизайнер 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D:\Пользователь\Desktop\1616111771_41-p-dizainer-interera-o-professii-44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6112" y="1600200"/>
            <a:ext cx="7551775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0036968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00900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Правильный выбор профессии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позволяет реализовать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свой творческий потенциал,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избежать разочарования,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оградить себя и свою семью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от нищеты и неуверенности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в завтрашнем дне.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Виктор Гюго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260649"/>
            <a:ext cx="7875188" cy="136815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Профессия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: учитель начальных классов.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" name="Рисунок 5" descr="IMG_1512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628800"/>
            <a:ext cx="7416824" cy="446449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Профессию сварщика можно получить</a:t>
            </a:r>
            <a:r>
              <a:rPr lang="ru-RU" b="1" dirty="0" smtClean="0"/>
              <a:t>: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52578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dirty="0" smtClean="0"/>
              <a:t>   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Город: Миллерово</a:t>
            </a:r>
          </a:p>
          <a:p>
            <a:r>
              <a:rPr lang="ru-RU" sz="2800" cap="all" dirty="0" smtClean="0">
                <a:latin typeface="Times New Roman" pitchFamily="18" charset="0"/>
                <a:cs typeface="Times New Roman" pitchFamily="18" charset="0"/>
              </a:rPr>
              <a:t>Миллеровский казачий техникум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Срок обучения 2,5 года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2" name="Picture 4" descr="Фотография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564" y="3204468"/>
            <a:ext cx="4143436" cy="36535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Профессия: дефектолога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D:\Пользователь\Desktop\informatsionnyi-bukliet-osnovnyie-napravlieniia-dieiatiel-nosti-uchitielia-diefiektologha_2.jpe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94014" y="1600200"/>
            <a:ext cx="6155971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1967315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982</TotalTime>
  <Words>179</Words>
  <Application>Microsoft Office PowerPoint</Application>
  <PresentationFormat>Экран (4:3)</PresentationFormat>
  <Paragraphs>72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Моя будущая                                 профессия</vt:lpstr>
      <vt:lpstr>Профессия: ветеринара</vt:lpstr>
      <vt:lpstr>Профессия: водителя</vt:lpstr>
      <vt:lpstr>Презентация PowerPoint</vt:lpstr>
      <vt:lpstr>Профессия: дизайнер </vt:lpstr>
      <vt:lpstr>Правильный выбор профессии  позволяет реализовать  свой творческий потенциал,  избежать разочарования,  оградить себя и свою семью  от нищеты и неуверенности  в завтрашнем дне.                                                               Виктор Гюго</vt:lpstr>
      <vt:lpstr>Профессия: учитель начальных классов.</vt:lpstr>
      <vt:lpstr>Профессию сварщика можно получить:</vt:lpstr>
      <vt:lpstr>Профессия: дефектолога</vt:lpstr>
      <vt:lpstr>Бухгалтер: </vt:lpstr>
      <vt:lpstr>   Самые востребованные профессии в Ростовской области:   </vt:lpstr>
      <vt:lpstr>Презентация PowerPoint</vt:lpstr>
      <vt:lpstr>Презентация PowerPoint</vt:lpstr>
      <vt:lpstr>Вакансии Миллеровского района 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Пользователь</cp:lastModifiedBy>
  <cp:revision>71</cp:revision>
  <dcterms:created xsi:type="dcterms:W3CDTF">2013-05-12T07:17:03Z</dcterms:created>
  <dcterms:modified xsi:type="dcterms:W3CDTF">2021-10-19T19:49:22Z</dcterms:modified>
</cp:coreProperties>
</file>