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4" r:id="rId1"/>
  </p:sldMasterIdLst>
  <p:sldIdLst>
    <p:sldId id="268" r:id="rId2"/>
    <p:sldId id="257" r:id="rId3"/>
    <p:sldId id="277" r:id="rId4"/>
    <p:sldId id="280" r:id="rId5"/>
    <p:sldId id="283" r:id="rId6"/>
    <p:sldId id="287" r:id="rId7"/>
    <p:sldId id="288" r:id="rId8"/>
    <p:sldId id="291" r:id="rId9"/>
    <p:sldId id="293" r:id="rId10"/>
    <p:sldId id="294" r:id="rId11"/>
    <p:sldId id="296" r:id="rId12"/>
    <p:sldId id="305" r:id="rId13"/>
    <p:sldId id="313" r:id="rId14"/>
    <p:sldId id="269" r:id="rId15"/>
    <p:sldId id="271" r:id="rId16"/>
    <p:sldId id="273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24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gif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wmf"/><Relationship Id="rId5" Type="http://schemas.openxmlformats.org/officeDocument/2006/relationships/image" Target="../media/image3.wmf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avito.ru/millerovo/vakansii/tag/mashinist" TargetMode="External"/><Relationship Id="rId13" Type="http://schemas.openxmlformats.org/officeDocument/2006/relationships/hyperlink" Target="https://www.avito.ru/millerovo/vakansii/tag/prodavec-kassir" TargetMode="External"/><Relationship Id="rId18" Type="http://schemas.openxmlformats.org/officeDocument/2006/relationships/image" Target="../media/image18.wmf"/><Relationship Id="rId3" Type="http://schemas.openxmlformats.org/officeDocument/2006/relationships/hyperlink" Target="https://www.avito.ru/millerovo/vakansii/tag/administrator" TargetMode="External"/><Relationship Id="rId7" Type="http://schemas.openxmlformats.org/officeDocument/2006/relationships/hyperlink" Target="https://www.avito.ru/millerovo/vakansii/tag/kurer" TargetMode="External"/><Relationship Id="rId12" Type="http://schemas.openxmlformats.org/officeDocument/2006/relationships/hyperlink" Target="https://www.avito.ru/millerovo/vakansii/tag/prodavec" TargetMode="External"/><Relationship Id="rId17" Type="http://schemas.openxmlformats.org/officeDocument/2006/relationships/hyperlink" Target="https://www.avito.ru/millerovo/vakansii/tag/uborschica" TargetMode="External"/><Relationship Id="rId2" Type="http://schemas.openxmlformats.org/officeDocument/2006/relationships/hyperlink" Target="https://www.avito.ru/millerovo/vakansii/tag/avtomehanik" TargetMode="External"/><Relationship Id="rId16" Type="http://schemas.openxmlformats.org/officeDocument/2006/relationships/hyperlink" Target="https://www.avito.ru/millerovo/vakansii/tag/traktorist" TargetMode="External"/><Relationship Id="rId20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avito.ru/millerovo/vakansii/tag/kladovschik" TargetMode="External"/><Relationship Id="rId11" Type="http://schemas.openxmlformats.org/officeDocument/2006/relationships/hyperlink" Target="https://www.avito.ru/millerovo/vakansii/tag/povar" TargetMode="External"/><Relationship Id="rId5" Type="http://schemas.openxmlformats.org/officeDocument/2006/relationships/hyperlink" Target="https://www.avito.ru/millerovo/vakansii/tag/gruzchik" TargetMode="External"/><Relationship Id="rId15" Type="http://schemas.openxmlformats.org/officeDocument/2006/relationships/hyperlink" Target="https://www.avito.ru/millerovo/vakansii/tag/torgovyj-predstavitel" TargetMode="External"/><Relationship Id="rId10" Type="http://schemas.openxmlformats.org/officeDocument/2006/relationships/hyperlink" Target="https://www.avito.ru/millerovo/vakansii/tag/operator" TargetMode="External"/><Relationship Id="rId19" Type="http://schemas.openxmlformats.org/officeDocument/2006/relationships/hyperlink" Target="http://images.yandex.ru/" TargetMode="External"/><Relationship Id="rId4" Type="http://schemas.openxmlformats.org/officeDocument/2006/relationships/hyperlink" Target="https://www.avito.ru/millerovo/vakansii/tag/voditel" TargetMode="External"/><Relationship Id="rId9" Type="http://schemas.openxmlformats.org/officeDocument/2006/relationships/hyperlink" Target="https://www.avito.ru/millerovo/vakansii/tag/menedzher" TargetMode="External"/><Relationship Id="rId14" Type="http://schemas.openxmlformats.org/officeDocument/2006/relationships/hyperlink" Target="https://www.avito.ru/millerovo/vakansii/tag/raznorabochij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images.yandex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img.n.zerkalo.az/2012/08/SPEZ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536" y="3714752"/>
            <a:ext cx="3258807" cy="31432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492896"/>
            <a:ext cx="7917496" cy="20882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Моя будущая                                 профессия</a:t>
            </a:r>
            <a:endParaRPr lang="ru-RU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357686" y="5857892"/>
            <a:ext cx="3064569" cy="692148"/>
          </a:xfrm>
        </p:spPr>
        <p:txBody>
          <a:bodyPr>
            <a:noAutofit/>
          </a:bodyPr>
          <a:lstStyle/>
          <a:p>
            <a:pPr algn="r"/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6" descr="j0291984"/>
          <p:cNvPicPr>
            <a:picLocks noGrp="1" noChangeAspect="1" noChangeArrowheads="1"/>
          </p:cNvPicPr>
          <p:nvPr>
            <p:ph idx="429496729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808163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j019538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48537" y="4786322"/>
            <a:ext cx="1795463" cy="187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j024071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80362" y="0"/>
            <a:ext cx="1163638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7" descr="016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14744" y="0"/>
            <a:ext cx="2000240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варщи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2526771"/>
            <a:ext cx="2857520" cy="433125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endParaRPr lang="ru-RU" sz="4400" dirty="0" smtClean="0"/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Каменский промышленный техникум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Формы обучения: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очная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Уровень образования: 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среднее специальное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-99392"/>
            <a:ext cx="9144000" cy="69573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		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Дефектолог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специалист, занимающийся развитием, обучением и воспитанием «особенных» детей (детей с физическими и психическими нарушениями: задержка речевого развития, задержка психомоторного развития, умственная отсталость, аутизм, эпилепсия, ДЦП и т.д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Области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применения.</a:t>
            </a: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Работают в специальных школах и интернатах, медико-психологических центрах, центрах развития, медицинских учреждениях, специальных учреждениях и социальных службах в образовании, общеобразовательных учебных заведениях начального и среднего образования, учреждениях культуры и дополнительного образования и т.д.</a:t>
            </a: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Рабочее место дефектолога — кабинет, в котором находится стационарная аппаратура и другое оборудование, необходимое для занятий.</a:t>
            </a:r>
          </a:p>
          <a:p>
            <a:pPr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	Рабочий день дефектолога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длится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7 часов.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285860"/>
            <a:ext cx="3286116" cy="64296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Бухгалтер: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86116" y="214290"/>
            <a:ext cx="5857884" cy="664371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специалист, работающий по системе учёта в соответствии с действующим законодательством.</a:t>
            </a:r>
          </a:p>
          <a:p>
            <a:pPr>
              <a:buNone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Его задачи — вовремя и правильно заплатить налоги и отчитаться перед государственными органами, клиентами и партнёрами компании, следить за состоянием счета предприятия и сводить баланс к единому показателю. </a:t>
            </a:r>
          </a:p>
          <a:p>
            <a:endParaRPr lang="ru-RU" dirty="0"/>
          </a:p>
        </p:txBody>
      </p:sp>
      <p:pic>
        <p:nvPicPr>
          <p:cNvPr id="1026" name="Picture 2" descr="http://prof.biografguru.ru/subdmn/prof/img/3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428868"/>
            <a:ext cx="2857520" cy="38100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   </a:t>
            </a:r>
          </a:p>
          <a:p>
            <a:pPr>
              <a:buNone/>
            </a:pPr>
            <a:r>
              <a:rPr lang="ru-RU" sz="4000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Слесарь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одна из самых распространенных и многоплановых профессий, имеющих массу спецификаций по отраслям и типу выполняемых работ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Слесаря занимаются сборкой и эксплуатацией и ремонтом различных видов техники.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487" y="4286256"/>
            <a:ext cx="1714513" cy="2369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63827"/>
            <a:ext cx="2357422" cy="2694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771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битехнолог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4837582"/>
            <a:ext cx="2159002" cy="1642603"/>
          </a:xfrm>
          <a:prstGeom prst="rect">
            <a:avLst/>
          </a:prstGeom>
          <a:noFill/>
          <a:ln w="222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Самые 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востребованные профессии в Ростовской области: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589240"/>
          </a:xfrm>
        </p:spPr>
        <p:txBody>
          <a:bodyPr>
            <a:normAutofit fontScale="40000" lnSpcReduction="20000"/>
          </a:bodyPr>
          <a:lstStyle/>
          <a:p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Воспитатель детей дошкольного возраста</a:t>
            </a:r>
          </a:p>
          <a:p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дошкольное образование)</a:t>
            </a:r>
          </a:p>
          <a:p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МЕДИЦИНА</a:t>
            </a:r>
            <a:endParaRPr lang="ru-RU" sz="6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Медицинская сестра</a:t>
            </a:r>
          </a:p>
          <a:p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сестринское дело)</a:t>
            </a:r>
          </a:p>
          <a:p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- Фельдшер (лечебное </a:t>
            </a:r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дело)</a:t>
            </a:r>
          </a:p>
          <a:p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Лаборант химического анализа</a:t>
            </a:r>
          </a:p>
          <a:p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лаборант по контролю качества сырья, реактивов, промежуточных продуктов, готовой продукции, отходов производства (по отраслям)</a:t>
            </a:r>
          </a:p>
          <a:p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СФЕРА </a:t>
            </a:r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ОБСЛУЖИВАНИЯ</a:t>
            </a:r>
          </a:p>
          <a:p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- Швея (оператор </a:t>
            </a:r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швейного оборудования)</a:t>
            </a:r>
          </a:p>
          <a:p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Портной</a:t>
            </a:r>
          </a:p>
          <a:p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6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6200" dirty="0">
                <a:latin typeface="Times New Roman" pitchFamily="18" charset="0"/>
                <a:cs typeface="Times New Roman" pitchFamily="18" charset="0"/>
              </a:rPr>
              <a:t>Закройщик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селе будут необходимы 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учителя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врачи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механизаторы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операторы машинного доения 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ветеринары.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области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уже сейчас наблюдается острая нехватка инженеров в разных сферах деятельности, нужны электромонтеры, фрезеровщики, наладчики.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в городе, и на селе одинаково востребованы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- слесари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- машинисты дорожных и строительных           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- машин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- сварщики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-  токари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- водители. </a:t>
            </a:r>
          </a:p>
          <a:p>
            <a:endParaRPr lang="ru-RU" dirty="0"/>
          </a:p>
        </p:txBody>
      </p:sp>
      <p:pic>
        <p:nvPicPr>
          <p:cNvPr id="5" name="Picture 11" descr="C:\Documents and Settings\к2\Local Settings\Temporary Internet Files\Content.IE5\DKUJBCM5\MCj0233578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0"/>
            <a:ext cx="1857356" cy="2500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 descr="i[19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071942"/>
            <a:ext cx="2500330" cy="2143140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Вакансии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Миллеров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ского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района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643578"/>
          </a:xfrm>
        </p:spPr>
        <p:txBody>
          <a:bodyPr>
            <a:normAutofit fontScale="55000" lnSpcReduction="20000"/>
          </a:bodyPr>
          <a:lstStyle/>
          <a:p>
            <a:pPr fontAlgn="base"/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Популярные вакансии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3800" dirty="0">
                <a:latin typeface="Times New Roman" pitchFamily="18" charset="0"/>
                <a:cs typeface="Times New Roman" pitchFamily="18" charset="0"/>
                <a:hlinkClick r:id="rId2" tooltip="Автомеханик"/>
              </a:rPr>
              <a:t>Автомеханик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3800" dirty="0">
                <a:latin typeface="Times New Roman" pitchFamily="18" charset="0"/>
                <a:cs typeface="Times New Roman" pitchFamily="18" charset="0"/>
                <a:hlinkClick r:id="rId3" tooltip="Администратор"/>
              </a:rPr>
              <a:t>Администратор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3800" dirty="0">
                <a:latin typeface="Times New Roman" pitchFamily="18" charset="0"/>
                <a:cs typeface="Times New Roman" pitchFamily="18" charset="0"/>
                <a:hlinkClick r:id="rId4" tooltip="Водитель"/>
              </a:rPr>
              <a:t>Водитель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3800" dirty="0">
                <a:latin typeface="Times New Roman" pitchFamily="18" charset="0"/>
                <a:cs typeface="Times New Roman" pitchFamily="18" charset="0"/>
                <a:hlinkClick r:id="rId5" tooltip="Грузчик"/>
              </a:rPr>
              <a:t>Грузчик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3800" dirty="0">
                <a:latin typeface="Times New Roman" pitchFamily="18" charset="0"/>
                <a:cs typeface="Times New Roman" pitchFamily="18" charset="0"/>
                <a:hlinkClick r:id="rId6" tooltip="Кладовщик"/>
              </a:rPr>
              <a:t>Кладовщик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3800" dirty="0">
                <a:latin typeface="Times New Roman" pitchFamily="18" charset="0"/>
                <a:cs typeface="Times New Roman" pitchFamily="18" charset="0"/>
                <a:hlinkClick r:id="rId7" tooltip="Курьер"/>
              </a:rPr>
              <a:t>Курьер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3800" dirty="0">
                <a:latin typeface="Times New Roman" pitchFamily="18" charset="0"/>
                <a:cs typeface="Times New Roman" pitchFamily="18" charset="0"/>
                <a:hlinkClick r:id="rId8" tooltip="Машинист"/>
              </a:rPr>
              <a:t>Машинист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3800" dirty="0">
                <a:latin typeface="Times New Roman" pitchFamily="18" charset="0"/>
                <a:cs typeface="Times New Roman" pitchFamily="18" charset="0"/>
                <a:hlinkClick r:id="rId9" tooltip="Менеджер"/>
              </a:rPr>
              <a:t>Менеджер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3800" dirty="0">
                <a:latin typeface="Times New Roman" pitchFamily="18" charset="0"/>
                <a:cs typeface="Times New Roman" pitchFamily="18" charset="0"/>
                <a:hlinkClick r:id="rId10" tooltip="Оператор"/>
              </a:rPr>
              <a:t>Оператор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3800" dirty="0">
                <a:latin typeface="Times New Roman" pitchFamily="18" charset="0"/>
                <a:cs typeface="Times New Roman" pitchFamily="18" charset="0"/>
                <a:hlinkClick r:id="rId11" tooltip="Повар"/>
              </a:rPr>
              <a:t>Повар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3800" dirty="0">
                <a:latin typeface="Times New Roman" pitchFamily="18" charset="0"/>
                <a:cs typeface="Times New Roman" pitchFamily="18" charset="0"/>
                <a:hlinkClick r:id="rId12" tooltip="Продавец"/>
              </a:rPr>
              <a:t>Продавец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3800" dirty="0">
                <a:latin typeface="Times New Roman" pitchFamily="18" charset="0"/>
                <a:cs typeface="Times New Roman" pitchFamily="18" charset="0"/>
                <a:hlinkClick r:id="rId13" tooltip="Продавец-кассир"/>
              </a:rPr>
              <a:t>Продавец-кассир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3800" dirty="0">
                <a:latin typeface="Times New Roman" pitchFamily="18" charset="0"/>
                <a:cs typeface="Times New Roman" pitchFamily="18" charset="0"/>
                <a:hlinkClick r:id="rId14" tooltip="Разнорабочий"/>
              </a:rPr>
              <a:t>Разнорабочий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3800" dirty="0">
                <a:latin typeface="Times New Roman" pitchFamily="18" charset="0"/>
                <a:cs typeface="Times New Roman" pitchFamily="18" charset="0"/>
                <a:hlinkClick r:id="rId15" tooltip="Торговый представитель"/>
              </a:rPr>
              <a:t>Торговый представитель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3800" dirty="0">
                <a:latin typeface="Times New Roman" pitchFamily="18" charset="0"/>
                <a:cs typeface="Times New Roman" pitchFamily="18" charset="0"/>
                <a:hlinkClick r:id="rId16" tooltip="Тракторист"/>
              </a:rPr>
              <a:t>Тракторист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3800" dirty="0">
                <a:latin typeface="Times New Roman" pitchFamily="18" charset="0"/>
                <a:cs typeface="Times New Roman" pitchFamily="18" charset="0"/>
                <a:hlinkClick r:id="rId17" tooltip="Уборщица"/>
              </a:rPr>
              <a:t>Уборщица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pPr>
              <a:buFont typeface="Wingdings" pitchFamily="2" charset="2"/>
              <a:buChar char="v"/>
            </a:pPr>
            <a:endParaRPr lang="ru-RU" dirty="0"/>
          </a:p>
        </p:txBody>
      </p:sp>
      <p:pic>
        <p:nvPicPr>
          <p:cNvPr id="5" name="Picture 6" descr="PE02719_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937284" y="3571876"/>
            <a:ext cx="2730483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 descr="http://edu.jobsmarket.ru/images/for_news/x_ab2201a5.jpg">
            <a:hlinkClick r:id="rId19"/>
          </p:cNvPr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6777380" y="1268760"/>
            <a:ext cx="1913946" cy="16001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полезного вы сегодня узнали?</a:t>
            </a:r>
          </a:p>
          <a:p>
            <a:pPr lvl="0"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Востребована  на рынке труда профессия, которую вы выбрали?</a:t>
            </a:r>
          </a:p>
          <a:p>
            <a:pPr lvl="0"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Остались  вы верны профессии, которую выбрали?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2056" name="Picture 8" descr="http://promoz.com.ua/images/big/68605_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19543" cy="1793173"/>
          </a:xfrm>
          <a:prstGeom prst="rect">
            <a:avLst/>
          </a:prstGeom>
          <a:noFill/>
        </p:spPr>
      </p:pic>
      <p:pic>
        <p:nvPicPr>
          <p:cNvPr id="10" name="Picture 3" descr="http://www.first-service.ru/img/slesar.jpg">
            <a:hlinkClick r:id="rId2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10632" y="10339"/>
            <a:ext cx="1730600" cy="2000240"/>
          </a:xfrm>
          <a:prstGeom prst="rect">
            <a:avLst/>
          </a:prstGeom>
          <a:noFill/>
        </p:spPr>
      </p:pic>
      <p:pic>
        <p:nvPicPr>
          <p:cNvPr id="8" name="Рисунок 7" descr="IMG_861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82"/>
          <a:stretch>
            <a:fillRect/>
          </a:stretch>
        </p:blipFill>
        <p:spPr bwMode="auto">
          <a:xfrm>
            <a:off x="5076056" y="4261691"/>
            <a:ext cx="3800475" cy="2190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IMG_174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61691"/>
            <a:ext cx="3816424" cy="24114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009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Правильный выбор профессии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позволяет реализовать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свой творческий потенциал,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избежать разочарования,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оградить себя и свою семью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от нищеты и неуверенности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завтрашнем дне.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Виктор Гюго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857232"/>
            <a:ext cx="7772400" cy="1470025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Профессия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Учитель начальных классов.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IMG_151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04864"/>
            <a:ext cx="7416824" cy="4464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78581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Характеристика сотрудника: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857232"/>
            <a:ext cx="8229600" cy="585791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Работа с детьми требует от учителя: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высокой концентрации внимания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выдержки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самообладания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терпения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оперативную и долговременную память.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Профессия педагога предъявляет свои требования: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развитые коммуникативные качества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хорошая дикция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четкая грамотная речь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громкий голос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умение увлечь своим предметом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эрудиция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обладать музыкальными и художественными способностями.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Где получить эту профессию: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Таганрогском государственном педагогическом институте достаточно большой выбор специализаций — это и дошкольное воспитание, и учитель младших классов.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Вёшенский педагогический колледж.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Каменский педагогический колледж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Сварщик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— рабочий, специалист по сварочным работам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Picture 2" descr="http://upload.wikimedia.org/wikipedia/commons/thumb/a/aa/GMAW.welding.af.ncs.jpg/200px-GMAW.welding.af.nc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908720"/>
            <a:ext cx="5688632" cy="5451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Специализации сварщиков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00108"/>
            <a:ext cx="8229600" cy="5572164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Сварщик на машинах контактной (прессовой) сварки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Сварщик на диффузно-сварочных установках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Сварщик на электронно-лучевых сварочных установках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Сварщик термитной сварки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Газосварщик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Электрогазосварщик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/>
          </a:p>
          <a:p>
            <a:endParaRPr lang="ru-RU" dirty="0"/>
          </a:p>
        </p:txBody>
      </p:sp>
      <p:pic>
        <p:nvPicPr>
          <p:cNvPr id="12290" name="Picture 2" descr="http://t3.gstatic.com/images?q=tbn:ANd9GcTgNccyEFA1SGcwsXRONoBHPsP2PaOEiX5Bl0M2cIQdMLsJBnr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4357694"/>
            <a:ext cx="2133600" cy="2143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2656"/>
            <a:ext cx="8219256" cy="5793507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 этой профессии используется труд автоматизированный, механизированный и ручной.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Полный рабочий день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Заработная плата: зависит от разряда в основном от 20000 рублей и выше.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Dramatic blue-lit MIG welding clo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900736"/>
            <a:ext cx="3494192" cy="27953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Профессию сварщика можно получить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Город: Миллерово</a:t>
            </a:r>
          </a:p>
          <a:p>
            <a:r>
              <a:rPr lang="ru-RU" sz="2800" cap="all" dirty="0" smtClean="0">
                <a:latin typeface="Times New Roman" pitchFamily="18" charset="0"/>
                <a:cs typeface="Times New Roman" pitchFamily="18" charset="0"/>
              </a:rPr>
              <a:t>Миллеровский казачий техникум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Срок обучения 2,5 года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Фотография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564" y="3204468"/>
            <a:ext cx="4143436" cy="36535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775</TotalTime>
  <Words>260</Words>
  <Application>Microsoft Office PowerPoint</Application>
  <PresentationFormat>Экран (4:3)</PresentationFormat>
  <Paragraphs>109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Моя будущая                                 профессия</vt:lpstr>
      <vt:lpstr>Правильный выбор профессии  позволяет реализовать  свой творческий потенциал,  избежать разочарования,  оградить себя и свою семью  от нищеты и неуверенности  в завтрашнем дне.                                                               Виктор Гюго</vt:lpstr>
      <vt:lpstr>Профессия: Учитель начальных классов.</vt:lpstr>
      <vt:lpstr>Характеристика сотрудника:</vt:lpstr>
      <vt:lpstr>Где получить эту профессию:</vt:lpstr>
      <vt:lpstr>Презентация PowerPoint</vt:lpstr>
      <vt:lpstr>Специализации сварщиков </vt:lpstr>
      <vt:lpstr>Презентация PowerPoint</vt:lpstr>
      <vt:lpstr>Профессию сварщика можно получить:</vt:lpstr>
      <vt:lpstr>Презентация PowerPoint</vt:lpstr>
      <vt:lpstr>Презентация PowerPoint</vt:lpstr>
      <vt:lpstr>Бухгалтер: </vt:lpstr>
      <vt:lpstr>Презентация PowerPoint</vt:lpstr>
      <vt:lpstr>   Самые востребованные профессии в Ростовской области:   </vt:lpstr>
      <vt:lpstr>Презентация PowerPoint</vt:lpstr>
      <vt:lpstr>Вакансии Миллеровского района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58</cp:revision>
  <dcterms:created xsi:type="dcterms:W3CDTF">2013-05-12T07:17:03Z</dcterms:created>
  <dcterms:modified xsi:type="dcterms:W3CDTF">2021-09-09T21:34:13Z</dcterms:modified>
</cp:coreProperties>
</file>