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5FD7-82C2-4883-8DD1-4BB8216C3156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C1B7-8CA3-4D20-A04F-896FAA5D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1FCC-FD26-4183-9E2E-84771E089781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3654-D589-4BF9-8B4A-2E97EE3A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4C8B-6118-4FFC-8EF6-747929AD6CC6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6B88-18C5-4C09-A2DD-C69FF5B97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53B2-5C77-46FE-8A54-A68C3F1F4A1C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9A53-4FE9-4D62-B2E3-A6FB3027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542D-045D-4E4B-97C4-A59B5D8C92BB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4DA5-6B63-4A97-9AB0-27E9A99E6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9C1B-6064-4F54-9C1F-24CFC3285B69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87E8-F99C-438D-845E-6909AAE7D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EDB2-3434-464C-9E71-578D4B8A6D38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CA5F-2D85-43B0-9E61-35E7B9139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1CE6-BD95-4D70-9150-27AAF145BFBB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148E-A723-461C-83E5-265A97440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2EDE-948B-4871-BBFC-13F6FC50DD29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5B73-D2A8-4B0A-BCA3-DE3EDEF2B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8693-A10B-44C7-BCDB-BBEB3DCEF2DA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C578-AB0D-494C-AD06-71D2538FE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008C-5727-46AA-AF9B-878545F2C2AD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1F04-7670-4765-810D-B1BF38FB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AF974-1DB7-49AF-AE54-DA3DD045FC0D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5B838-A990-45C5-AA33-24D2A78A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/>
          </a:blip>
          <a:srcRect t="1" b="7342"/>
          <a:stretch/>
        </p:blipFill>
        <p:spPr>
          <a:xfrm>
            <a:off x="3511266" y="369793"/>
            <a:ext cx="5029200" cy="6373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шаги медвед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9111" y="57172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/>
          </a:blip>
          <a:srcRect l="2684" r="1978" b="4478"/>
          <a:stretch/>
        </p:blipFill>
        <p:spPr>
          <a:xfrm>
            <a:off x="3927142" y="1953904"/>
            <a:ext cx="3606421" cy="480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738" y="3306763"/>
            <a:ext cx="21034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8350" y="-314325"/>
            <a:ext cx="21034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88563" y="901700"/>
            <a:ext cx="21034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738" y="741363"/>
            <a:ext cx="21034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7325" y="3646488"/>
            <a:ext cx="210343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88" y="782638"/>
            <a:ext cx="1408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2513" y="-128588"/>
            <a:ext cx="140811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8" y="4002088"/>
            <a:ext cx="140811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7913" y="171450"/>
            <a:ext cx="140811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48875" y="33338"/>
            <a:ext cx="14065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23425" y="5059363"/>
            <a:ext cx="1408113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15613" y="3843338"/>
            <a:ext cx="140811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34115 0.4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51 3.33333E-6 L 0.2099 -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6784 0.5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53724 0.4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2565 -0.15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309688"/>
            <a:ext cx="4441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лач белоч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827" y="6017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2293938"/>
            <a:ext cx="37909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 l="27686" b="2388"/>
          <a:stretch>
            <a:fillRect/>
          </a:stretch>
        </p:blipFill>
        <p:spPr bwMode="auto">
          <a:xfrm>
            <a:off x="7670800" y="0"/>
            <a:ext cx="44069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11375" y="914400"/>
            <a:ext cx="1951038" cy="1774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49763" y="1419225"/>
            <a:ext cx="1416050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59488" y="1419225"/>
            <a:ext cx="1417637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3863" y="1419225"/>
            <a:ext cx="1417637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 l="27686" b="2388"/>
          <a:stretch>
            <a:fillRect/>
          </a:stretch>
        </p:blipFill>
        <p:spPr bwMode="auto">
          <a:xfrm>
            <a:off x="7670800" y="0"/>
            <a:ext cx="44069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219075" y="2679700"/>
            <a:ext cx="1868488" cy="15017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257425" y="2679700"/>
            <a:ext cx="1870075" cy="15017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453188" y="2679700"/>
            <a:ext cx="1870075" cy="15017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414838" y="2679700"/>
            <a:ext cx="1870075" cy="1501775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 l="27686" b="2388"/>
          <a:stretch>
            <a:fillRect/>
          </a:stretch>
        </p:blipFill>
        <p:spPr bwMode="auto">
          <a:xfrm>
            <a:off x="7670800" y="0"/>
            <a:ext cx="44069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063750" y="1382713"/>
            <a:ext cx="1608138" cy="1446212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81463" y="1412875"/>
            <a:ext cx="1589087" cy="1446213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6050" y="1412875"/>
            <a:ext cx="1531938" cy="1446213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97563" y="1355725"/>
            <a:ext cx="1546225" cy="144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Широкоэкранный</PresentationFormat>
  <Paragraphs>0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Цысарь Людмила</dc:creator>
  <cp:lastModifiedBy>Цысарь Людмила</cp:lastModifiedBy>
  <cp:revision>19</cp:revision>
  <dcterms:created xsi:type="dcterms:W3CDTF">2019-04-08T06:43:42Z</dcterms:created>
  <dcterms:modified xsi:type="dcterms:W3CDTF">2019-04-12T11:51:18Z</dcterms:modified>
</cp:coreProperties>
</file>