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8" r:id="rId3"/>
    <p:sldId id="261" r:id="rId4"/>
    <p:sldId id="260" r:id="rId5"/>
    <p:sldId id="296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68" d="100"/>
          <a:sy n="68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FC71D-1240-4BAB-9A26-D2BCFE095409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B25B24-0166-4880-962C-BF66420B415D}">
      <dgm:prSet phldrT="[Текст]"/>
      <dgm:spPr/>
      <dgm:t>
        <a:bodyPr/>
        <a:lstStyle/>
        <a:p>
          <a:r>
            <a: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Формы проведения государственной итоговой аттестации</a:t>
          </a:r>
          <a:endParaRPr lang="ru-RU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33818E-E8A8-4753-9B35-D108CC55DF42}" type="parTrans" cxnId="{2DDC3199-0F32-4F4A-B00F-9C9A27980547}">
      <dgm:prSet/>
      <dgm:spPr/>
      <dgm:t>
        <a:bodyPr/>
        <a:lstStyle/>
        <a:p>
          <a:endParaRPr lang="ru-RU"/>
        </a:p>
      </dgm:t>
    </dgm:pt>
    <dgm:pt modelId="{6BADF923-4CFC-4BEA-BC8F-BEE69124AD78}" type="sibTrans" cxnId="{2DDC3199-0F32-4F4A-B00F-9C9A27980547}">
      <dgm:prSet/>
      <dgm:spPr/>
      <dgm:t>
        <a:bodyPr/>
        <a:lstStyle/>
        <a:p>
          <a:endParaRPr lang="ru-RU"/>
        </a:p>
      </dgm:t>
    </dgm:pt>
    <dgm:pt modelId="{BDD81ED5-D698-4733-A24C-3AAE00A19FED}">
      <dgm:prSet phldrT="[Текст]" custT="1"/>
      <dgm:spPr/>
      <dgm:t>
        <a:bodyPr/>
        <a:lstStyle/>
        <a:p>
          <a:r>
            <a: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Основной государственный экзамен – ОГЭ</a:t>
          </a:r>
        </a:p>
      </dgm:t>
    </dgm:pt>
    <dgm:pt modelId="{1B601C4B-6BDD-4459-A88D-83841042F427}" type="parTrans" cxnId="{2246B2BE-EB72-48A6-9ADE-0421DF34FCC4}">
      <dgm:prSet/>
      <dgm:spPr/>
      <dgm:t>
        <a:bodyPr/>
        <a:lstStyle/>
        <a:p>
          <a:endParaRPr lang="ru-RU"/>
        </a:p>
      </dgm:t>
    </dgm:pt>
    <dgm:pt modelId="{65DB50B4-05ED-40AF-B6E7-E9E995BEAA8F}" type="sibTrans" cxnId="{2246B2BE-EB72-48A6-9ADE-0421DF34FCC4}">
      <dgm:prSet/>
      <dgm:spPr/>
      <dgm:t>
        <a:bodyPr/>
        <a:lstStyle/>
        <a:p>
          <a:endParaRPr lang="ru-RU"/>
        </a:p>
      </dgm:t>
    </dgm:pt>
    <dgm:pt modelId="{5B4C3025-D504-4AAD-91F7-D88B3DC993A1}">
      <dgm:prSet phldrT="[Текст]" custT="1"/>
      <dgm:spPr/>
      <dgm:t>
        <a:bodyPr/>
        <a:lstStyle/>
        <a:p>
          <a:r>
            <a:rPr lang="ru-RU" sz="2800" b="1" dirty="0">
              <a:solidFill>
                <a:srgbClr val="240AE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Государственный выпускной экзамен - ГВЭ</a:t>
          </a:r>
        </a:p>
      </dgm:t>
    </dgm:pt>
    <dgm:pt modelId="{4F040DE1-6893-425C-9986-11AB90C77AA8}" type="parTrans" cxnId="{3D4275BF-5C4C-4421-A5D5-0E46A086532B}">
      <dgm:prSet/>
      <dgm:spPr/>
      <dgm:t>
        <a:bodyPr/>
        <a:lstStyle/>
        <a:p>
          <a:endParaRPr lang="ru-RU"/>
        </a:p>
      </dgm:t>
    </dgm:pt>
    <dgm:pt modelId="{4B833345-77F7-40BF-B917-E044803A7CF6}" type="sibTrans" cxnId="{3D4275BF-5C4C-4421-A5D5-0E46A086532B}">
      <dgm:prSet/>
      <dgm:spPr/>
      <dgm:t>
        <a:bodyPr/>
        <a:lstStyle/>
        <a:p>
          <a:endParaRPr lang="ru-RU"/>
        </a:p>
      </dgm:t>
    </dgm:pt>
    <dgm:pt modelId="{2C8F85EB-3C1F-46D0-A489-F1AAC62D9F37}" type="pres">
      <dgm:prSet presAssocID="{935FC71D-1240-4BAB-9A26-D2BCFE09540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5B2A2C0-57CB-4F91-BFF7-3265C7071607}" type="pres">
      <dgm:prSet presAssocID="{88B25B24-0166-4880-962C-BF66420B415D}" presName="hierRoot1" presStyleCnt="0"/>
      <dgm:spPr/>
    </dgm:pt>
    <dgm:pt modelId="{4E6E0550-D95D-4EBF-BB26-B761BB24378F}" type="pres">
      <dgm:prSet presAssocID="{88B25B24-0166-4880-962C-BF66420B415D}" presName="composite" presStyleCnt="0"/>
      <dgm:spPr/>
    </dgm:pt>
    <dgm:pt modelId="{A6817EC0-83AD-4991-803F-FA58DB797836}" type="pres">
      <dgm:prSet presAssocID="{88B25B24-0166-4880-962C-BF66420B415D}" presName="background" presStyleLbl="node0" presStyleIdx="0" presStyleCnt="1"/>
      <dgm:spPr/>
    </dgm:pt>
    <dgm:pt modelId="{992FE0F1-1884-4B2D-AD96-EF5BC3230670}" type="pres">
      <dgm:prSet presAssocID="{88B25B24-0166-4880-962C-BF66420B415D}" presName="text" presStyleLbl="fgAcc0" presStyleIdx="0" presStyleCnt="1" custScaleX="212453" custScaleY="106991">
        <dgm:presLayoutVars>
          <dgm:chPref val="3"/>
        </dgm:presLayoutVars>
      </dgm:prSet>
      <dgm:spPr/>
    </dgm:pt>
    <dgm:pt modelId="{221F0D2E-4937-4061-B2C4-30517A010BA1}" type="pres">
      <dgm:prSet presAssocID="{88B25B24-0166-4880-962C-BF66420B415D}" presName="hierChild2" presStyleCnt="0"/>
      <dgm:spPr/>
    </dgm:pt>
    <dgm:pt modelId="{D5EC57DF-2175-4F8A-AC8A-0465F0451AEB}" type="pres">
      <dgm:prSet presAssocID="{1B601C4B-6BDD-4459-A88D-83841042F427}" presName="Name10" presStyleLbl="parChTrans1D2" presStyleIdx="0" presStyleCnt="2"/>
      <dgm:spPr/>
    </dgm:pt>
    <dgm:pt modelId="{C8DCCB72-3A78-4EBF-9739-98CD468CE746}" type="pres">
      <dgm:prSet presAssocID="{BDD81ED5-D698-4733-A24C-3AAE00A19FED}" presName="hierRoot2" presStyleCnt="0"/>
      <dgm:spPr/>
    </dgm:pt>
    <dgm:pt modelId="{7375BFC8-57F1-40ED-BDB0-DD844FEDB982}" type="pres">
      <dgm:prSet presAssocID="{BDD81ED5-D698-4733-A24C-3AAE00A19FED}" presName="composite2" presStyleCnt="0"/>
      <dgm:spPr/>
    </dgm:pt>
    <dgm:pt modelId="{2CF4BA57-961A-4FCF-8CC1-5A99605133D1}" type="pres">
      <dgm:prSet presAssocID="{BDD81ED5-D698-4733-A24C-3AAE00A19FED}" presName="background2" presStyleLbl="node2" presStyleIdx="0" presStyleCnt="2"/>
      <dgm:spPr/>
    </dgm:pt>
    <dgm:pt modelId="{D2B80F19-2E9B-49F3-AC49-853B16E6AD2C}" type="pres">
      <dgm:prSet presAssocID="{BDD81ED5-D698-4733-A24C-3AAE00A19FED}" presName="text2" presStyleLbl="fgAcc2" presStyleIdx="0" presStyleCnt="2" custScaleX="113983">
        <dgm:presLayoutVars>
          <dgm:chPref val="3"/>
        </dgm:presLayoutVars>
      </dgm:prSet>
      <dgm:spPr/>
    </dgm:pt>
    <dgm:pt modelId="{A00C4F58-8F68-46A6-8BB5-5C495D45CD62}" type="pres">
      <dgm:prSet presAssocID="{BDD81ED5-D698-4733-A24C-3AAE00A19FED}" presName="hierChild3" presStyleCnt="0"/>
      <dgm:spPr/>
    </dgm:pt>
    <dgm:pt modelId="{B0D6F533-20DA-40B2-84ED-FC51D0949572}" type="pres">
      <dgm:prSet presAssocID="{4F040DE1-6893-425C-9986-11AB90C77AA8}" presName="Name10" presStyleLbl="parChTrans1D2" presStyleIdx="1" presStyleCnt="2"/>
      <dgm:spPr/>
    </dgm:pt>
    <dgm:pt modelId="{1420BF79-F822-4DB7-8C1A-67417AD50B93}" type="pres">
      <dgm:prSet presAssocID="{5B4C3025-D504-4AAD-91F7-D88B3DC993A1}" presName="hierRoot2" presStyleCnt="0"/>
      <dgm:spPr/>
    </dgm:pt>
    <dgm:pt modelId="{453FE24D-6559-4F66-A202-8316D0BE76CD}" type="pres">
      <dgm:prSet presAssocID="{5B4C3025-D504-4AAD-91F7-D88B3DC993A1}" presName="composite2" presStyleCnt="0"/>
      <dgm:spPr/>
    </dgm:pt>
    <dgm:pt modelId="{C5383235-FCDB-4A8C-BD65-028F6930E0B9}" type="pres">
      <dgm:prSet presAssocID="{5B4C3025-D504-4AAD-91F7-D88B3DC993A1}" presName="background2" presStyleLbl="node2" presStyleIdx="1" presStyleCnt="2"/>
      <dgm:spPr/>
    </dgm:pt>
    <dgm:pt modelId="{AB9EE5BC-8497-4C14-9067-4C2AF0FA55A1}" type="pres">
      <dgm:prSet presAssocID="{5B4C3025-D504-4AAD-91F7-D88B3DC993A1}" presName="text2" presStyleLbl="fgAcc2" presStyleIdx="1" presStyleCnt="2" custScaleX="112793">
        <dgm:presLayoutVars>
          <dgm:chPref val="3"/>
        </dgm:presLayoutVars>
      </dgm:prSet>
      <dgm:spPr/>
    </dgm:pt>
    <dgm:pt modelId="{FC3D8C7E-344B-4608-8EB6-4A1B0561FA48}" type="pres">
      <dgm:prSet presAssocID="{5B4C3025-D504-4AAD-91F7-D88B3DC993A1}" presName="hierChild3" presStyleCnt="0"/>
      <dgm:spPr/>
    </dgm:pt>
  </dgm:ptLst>
  <dgm:cxnLst>
    <dgm:cxn modelId="{69EF4626-0976-43A2-B91D-F18A9C3389B8}" type="presOf" srcId="{88B25B24-0166-4880-962C-BF66420B415D}" destId="{992FE0F1-1884-4B2D-AD96-EF5BC3230670}" srcOrd="0" destOrd="0" presId="urn:microsoft.com/office/officeart/2005/8/layout/hierarchy1"/>
    <dgm:cxn modelId="{30BBDE3A-705C-4CF1-9309-452D31F59027}" type="presOf" srcId="{5B4C3025-D504-4AAD-91F7-D88B3DC993A1}" destId="{AB9EE5BC-8497-4C14-9067-4C2AF0FA55A1}" srcOrd="0" destOrd="0" presId="urn:microsoft.com/office/officeart/2005/8/layout/hierarchy1"/>
    <dgm:cxn modelId="{3C751343-2F91-4B84-840E-73E1DBC2324C}" type="presOf" srcId="{4F040DE1-6893-425C-9986-11AB90C77AA8}" destId="{B0D6F533-20DA-40B2-84ED-FC51D0949572}" srcOrd="0" destOrd="0" presId="urn:microsoft.com/office/officeart/2005/8/layout/hierarchy1"/>
    <dgm:cxn modelId="{2FD81964-5A02-4531-8101-D4A52F7E1793}" type="presOf" srcId="{1B601C4B-6BDD-4459-A88D-83841042F427}" destId="{D5EC57DF-2175-4F8A-AC8A-0465F0451AEB}" srcOrd="0" destOrd="0" presId="urn:microsoft.com/office/officeart/2005/8/layout/hierarchy1"/>
    <dgm:cxn modelId="{C4235A6A-7E9C-415F-AEDC-E00CC78EE41A}" type="presOf" srcId="{935FC71D-1240-4BAB-9A26-D2BCFE095409}" destId="{2C8F85EB-3C1F-46D0-A489-F1AAC62D9F37}" srcOrd="0" destOrd="0" presId="urn:microsoft.com/office/officeart/2005/8/layout/hierarchy1"/>
    <dgm:cxn modelId="{1CEF0F78-D81D-4149-AA16-C9E0FB492349}" type="presOf" srcId="{BDD81ED5-D698-4733-A24C-3AAE00A19FED}" destId="{D2B80F19-2E9B-49F3-AC49-853B16E6AD2C}" srcOrd="0" destOrd="0" presId="urn:microsoft.com/office/officeart/2005/8/layout/hierarchy1"/>
    <dgm:cxn modelId="{2DDC3199-0F32-4F4A-B00F-9C9A27980547}" srcId="{935FC71D-1240-4BAB-9A26-D2BCFE095409}" destId="{88B25B24-0166-4880-962C-BF66420B415D}" srcOrd="0" destOrd="0" parTransId="{3C33818E-E8A8-4753-9B35-D108CC55DF42}" sibTransId="{6BADF923-4CFC-4BEA-BC8F-BEE69124AD78}"/>
    <dgm:cxn modelId="{2246B2BE-EB72-48A6-9ADE-0421DF34FCC4}" srcId="{88B25B24-0166-4880-962C-BF66420B415D}" destId="{BDD81ED5-D698-4733-A24C-3AAE00A19FED}" srcOrd="0" destOrd="0" parTransId="{1B601C4B-6BDD-4459-A88D-83841042F427}" sibTransId="{65DB50B4-05ED-40AF-B6E7-E9E995BEAA8F}"/>
    <dgm:cxn modelId="{3D4275BF-5C4C-4421-A5D5-0E46A086532B}" srcId="{88B25B24-0166-4880-962C-BF66420B415D}" destId="{5B4C3025-D504-4AAD-91F7-D88B3DC993A1}" srcOrd="1" destOrd="0" parTransId="{4F040DE1-6893-425C-9986-11AB90C77AA8}" sibTransId="{4B833345-77F7-40BF-B917-E044803A7CF6}"/>
    <dgm:cxn modelId="{6474B66E-356D-4471-B402-5F2A114CF23D}" type="presParOf" srcId="{2C8F85EB-3C1F-46D0-A489-F1AAC62D9F37}" destId="{A5B2A2C0-57CB-4F91-BFF7-3265C7071607}" srcOrd="0" destOrd="0" presId="urn:microsoft.com/office/officeart/2005/8/layout/hierarchy1"/>
    <dgm:cxn modelId="{17D3DDF4-1B03-4642-81FB-D99D4356013F}" type="presParOf" srcId="{A5B2A2C0-57CB-4F91-BFF7-3265C7071607}" destId="{4E6E0550-D95D-4EBF-BB26-B761BB24378F}" srcOrd="0" destOrd="0" presId="urn:microsoft.com/office/officeart/2005/8/layout/hierarchy1"/>
    <dgm:cxn modelId="{5843D360-A45A-44E3-AD6D-0A63A342D98A}" type="presParOf" srcId="{4E6E0550-D95D-4EBF-BB26-B761BB24378F}" destId="{A6817EC0-83AD-4991-803F-FA58DB797836}" srcOrd="0" destOrd="0" presId="urn:microsoft.com/office/officeart/2005/8/layout/hierarchy1"/>
    <dgm:cxn modelId="{E75DC703-73C1-4467-892A-DB5BB90156A2}" type="presParOf" srcId="{4E6E0550-D95D-4EBF-BB26-B761BB24378F}" destId="{992FE0F1-1884-4B2D-AD96-EF5BC3230670}" srcOrd="1" destOrd="0" presId="urn:microsoft.com/office/officeart/2005/8/layout/hierarchy1"/>
    <dgm:cxn modelId="{69C820C5-FFB8-4BE5-A3C0-270F3E9166FC}" type="presParOf" srcId="{A5B2A2C0-57CB-4F91-BFF7-3265C7071607}" destId="{221F0D2E-4937-4061-B2C4-30517A010BA1}" srcOrd="1" destOrd="0" presId="urn:microsoft.com/office/officeart/2005/8/layout/hierarchy1"/>
    <dgm:cxn modelId="{F0BF9C8D-D828-4E55-A86B-B49DF3B3B1E8}" type="presParOf" srcId="{221F0D2E-4937-4061-B2C4-30517A010BA1}" destId="{D5EC57DF-2175-4F8A-AC8A-0465F0451AEB}" srcOrd="0" destOrd="0" presId="urn:microsoft.com/office/officeart/2005/8/layout/hierarchy1"/>
    <dgm:cxn modelId="{070303FA-D856-411A-8BF9-3C252A88AD0A}" type="presParOf" srcId="{221F0D2E-4937-4061-B2C4-30517A010BA1}" destId="{C8DCCB72-3A78-4EBF-9739-98CD468CE746}" srcOrd="1" destOrd="0" presId="urn:microsoft.com/office/officeart/2005/8/layout/hierarchy1"/>
    <dgm:cxn modelId="{CFADA264-5C39-4DC9-B530-9B10174674EC}" type="presParOf" srcId="{C8DCCB72-3A78-4EBF-9739-98CD468CE746}" destId="{7375BFC8-57F1-40ED-BDB0-DD844FEDB982}" srcOrd="0" destOrd="0" presId="urn:microsoft.com/office/officeart/2005/8/layout/hierarchy1"/>
    <dgm:cxn modelId="{B0A71B30-AD3D-430A-A89D-C35567BD2B38}" type="presParOf" srcId="{7375BFC8-57F1-40ED-BDB0-DD844FEDB982}" destId="{2CF4BA57-961A-4FCF-8CC1-5A99605133D1}" srcOrd="0" destOrd="0" presId="urn:microsoft.com/office/officeart/2005/8/layout/hierarchy1"/>
    <dgm:cxn modelId="{75C2C116-6612-4211-93E7-B22649F427B4}" type="presParOf" srcId="{7375BFC8-57F1-40ED-BDB0-DD844FEDB982}" destId="{D2B80F19-2E9B-49F3-AC49-853B16E6AD2C}" srcOrd="1" destOrd="0" presId="urn:microsoft.com/office/officeart/2005/8/layout/hierarchy1"/>
    <dgm:cxn modelId="{93A60A18-5856-4D2D-B51D-09314C8C42D7}" type="presParOf" srcId="{C8DCCB72-3A78-4EBF-9739-98CD468CE746}" destId="{A00C4F58-8F68-46A6-8BB5-5C495D45CD62}" srcOrd="1" destOrd="0" presId="urn:microsoft.com/office/officeart/2005/8/layout/hierarchy1"/>
    <dgm:cxn modelId="{7840F58C-76FD-45D8-B41E-7AE4E8DBB590}" type="presParOf" srcId="{221F0D2E-4937-4061-B2C4-30517A010BA1}" destId="{B0D6F533-20DA-40B2-84ED-FC51D0949572}" srcOrd="2" destOrd="0" presId="urn:microsoft.com/office/officeart/2005/8/layout/hierarchy1"/>
    <dgm:cxn modelId="{25F531FC-605C-4A63-8505-2B4B58A0E7D7}" type="presParOf" srcId="{221F0D2E-4937-4061-B2C4-30517A010BA1}" destId="{1420BF79-F822-4DB7-8C1A-67417AD50B93}" srcOrd="3" destOrd="0" presId="urn:microsoft.com/office/officeart/2005/8/layout/hierarchy1"/>
    <dgm:cxn modelId="{00AAF9E0-07C2-4D13-8A38-D2E62B53BA34}" type="presParOf" srcId="{1420BF79-F822-4DB7-8C1A-67417AD50B93}" destId="{453FE24D-6559-4F66-A202-8316D0BE76CD}" srcOrd="0" destOrd="0" presId="urn:microsoft.com/office/officeart/2005/8/layout/hierarchy1"/>
    <dgm:cxn modelId="{07E49E4E-B8E6-45D9-B608-1F65EFF606A8}" type="presParOf" srcId="{453FE24D-6559-4F66-A202-8316D0BE76CD}" destId="{C5383235-FCDB-4A8C-BD65-028F6930E0B9}" srcOrd="0" destOrd="0" presId="urn:microsoft.com/office/officeart/2005/8/layout/hierarchy1"/>
    <dgm:cxn modelId="{574DC731-687D-4361-93E6-4C862E937291}" type="presParOf" srcId="{453FE24D-6559-4F66-A202-8316D0BE76CD}" destId="{AB9EE5BC-8497-4C14-9067-4C2AF0FA55A1}" srcOrd="1" destOrd="0" presId="urn:microsoft.com/office/officeart/2005/8/layout/hierarchy1"/>
    <dgm:cxn modelId="{417058F9-B47D-4373-9A91-23F554717E6E}" type="presParOf" srcId="{1420BF79-F822-4DB7-8C1A-67417AD50B93}" destId="{FC3D8C7E-344B-4608-8EB6-4A1B0561FA4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6F533-20DA-40B2-84ED-FC51D0949572}">
      <dsp:nvSpPr>
        <dsp:cNvPr id="0" name=""/>
        <dsp:cNvSpPr/>
      </dsp:nvSpPr>
      <dsp:spPr>
        <a:xfrm>
          <a:off x="3515685" y="1968213"/>
          <a:ext cx="1921182" cy="8204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9108"/>
              </a:lnTo>
              <a:lnTo>
                <a:pt x="1921182" y="559108"/>
              </a:lnTo>
              <a:lnTo>
                <a:pt x="1921182" y="8204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C57DF-2175-4F8A-AC8A-0465F0451AEB}">
      <dsp:nvSpPr>
        <dsp:cNvPr id="0" name=""/>
        <dsp:cNvSpPr/>
      </dsp:nvSpPr>
      <dsp:spPr>
        <a:xfrm>
          <a:off x="1611287" y="1968213"/>
          <a:ext cx="1904397" cy="820444"/>
        </a:xfrm>
        <a:custGeom>
          <a:avLst/>
          <a:gdLst/>
          <a:ahLst/>
          <a:cxnLst/>
          <a:rect l="0" t="0" r="0" b="0"/>
          <a:pathLst>
            <a:path>
              <a:moveTo>
                <a:pt x="1904397" y="0"/>
              </a:moveTo>
              <a:lnTo>
                <a:pt x="1904397" y="559108"/>
              </a:lnTo>
              <a:lnTo>
                <a:pt x="0" y="559108"/>
              </a:lnTo>
              <a:lnTo>
                <a:pt x="0" y="8204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17EC0-83AD-4991-803F-FA58DB797836}">
      <dsp:nvSpPr>
        <dsp:cNvPr id="0" name=""/>
        <dsp:cNvSpPr/>
      </dsp:nvSpPr>
      <dsp:spPr>
        <a:xfrm>
          <a:off x="519022" y="51637"/>
          <a:ext cx="5993324" cy="19165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2FE0F1-1884-4B2D-AD96-EF5BC3230670}">
      <dsp:nvSpPr>
        <dsp:cNvPr id="0" name=""/>
        <dsp:cNvSpPr/>
      </dsp:nvSpPr>
      <dsp:spPr>
        <a:xfrm>
          <a:off x="832468" y="349411"/>
          <a:ext cx="5993324" cy="19165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Формы проведения государственной итоговой аттестации</a:t>
          </a:r>
          <a:endParaRPr lang="ru-RU" sz="3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8603" y="405546"/>
        <a:ext cx="5881054" cy="1804305"/>
      </dsp:txXfrm>
    </dsp:sp>
    <dsp:sp modelId="{2CF4BA57-961A-4FCF-8CC1-5A99605133D1}">
      <dsp:nvSpPr>
        <dsp:cNvPr id="0" name=""/>
        <dsp:cNvSpPr/>
      </dsp:nvSpPr>
      <dsp:spPr>
        <a:xfrm>
          <a:off x="3550" y="2788657"/>
          <a:ext cx="3215473" cy="1791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B80F19-2E9B-49F3-AC49-853B16E6AD2C}">
      <dsp:nvSpPr>
        <dsp:cNvPr id="0" name=""/>
        <dsp:cNvSpPr/>
      </dsp:nvSpPr>
      <dsp:spPr>
        <a:xfrm>
          <a:off x="316996" y="3086430"/>
          <a:ext cx="3215473" cy="17913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Основной государственный экзамен – ОГЭ</a:t>
          </a:r>
        </a:p>
      </dsp:txBody>
      <dsp:txXfrm>
        <a:off x="369463" y="3138897"/>
        <a:ext cx="3110539" cy="1686408"/>
      </dsp:txXfrm>
    </dsp:sp>
    <dsp:sp modelId="{C5383235-FCDB-4A8C-BD65-028F6930E0B9}">
      <dsp:nvSpPr>
        <dsp:cNvPr id="0" name=""/>
        <dsp:cNvSpPr/>
      </dsp:nvSpPr>
      <dsp:spPr>
        <a:xfrm>
          <a:off x="3845915" y="2788657"/>
          <a:ext cx="3181903" cy="1791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9EE5BC-8497-4C14-9067-4C2AF0FA55A1}">
      <dsp:nvSpPr>
        <dsp:cNvPr id="0" name=""/>
        <dsp:cNvSpPr/>
      </dsp:nvSpPr>
      <dsp:spPr>
        <a:xfrm>
          <a:off x="4159361" y="3086430"/>
          <a:ext cx="3181903" cy="17913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rgbClr val="240AE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Государственный выпускной экзамен - ГВЭ</a:t>
          </a:r>
        </a:p>
      </dsp:txBody>
      <dsp:txXfrm>
        <a:off x="4211828" y="3138897"/>
        <a:ext cx="3076969" cy="16864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C642C-55A4-41AF-AB6F-BEC98020E5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5D6A5-BE55-4514-B3FE-355FF7E4F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99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hyperlink" Target="https://biblionika.info/uploads/posts/2018-09/1536611724_456.png" TargetMode="External"/><Relationship Id="rId3" Type="http://schemas.openxmlformats.org/officeDocument/2006/relationships/hyperlink" Target="https://images.theabcdn.com/i/29175531" TargetMode="External"/><Relationship Id="rId7" Type="http://schemas.openxmlformats.org/officeDocument/2006/relationships/hyperlink" Target="https://www.tyuiu.ru/wp-content/uploads/2016/02/1391685511_011-1024x734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raivatala2008.narod.ru/images/GIA.jpg" TargetMode="External"/><Relationship Id="rId5" Type="http://schemas.openxmlformats.org/officeDocument/2006/relationships/hyperlink" Target="https://pbs.twimg.com/profile_images/803298673274880000/DVNYOQeM.jpg" TargetMode="External"/><Relationship Id="rId4" Type="http://schemas.openxmlformats.org/officeDocument/2006/relationships/hyperlink" Target="https://www.proza.ru/pics/2018/01/02/1273.jpg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82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683568" y="764704"/>
            <a:ext cx="7848872" cy="53285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GIA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0"/>
            <a:ext cx="4752528" cy="1916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chool_Management.pn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5157192"/>
            <a:ext cx="1835696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Источники: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None/>
              <a:defRPr lang="ru-RU" sz="1100" u="sng" smtClean="0">
                <a:hlinkClick r:id="rId3"/>
              </a:defRPr>
            </a:lvl1pPr>
          </a:lstStyle>
          <a:p>
            <a:pPr lvl="0"/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4"/>
              </a:rPr>
              <a:t>https://www.proza.ru/pics/2018/01/02/1273.jpg</a:t>
            </a:r>
            <a:endParaRPr lang="ru-RU" sz="1100" u="sng" dirty="0">
              <a:solidFill>
                <a:srgbClr val="0000FF"/>
              </a:solidFill>
              <a:latin typeface="+mn-lt"/>
              <a:ea typeface="Calibri"/>
              <a:cs typeface="Times New Roman"/>
            </a:endParaRPr>
          </a:p>
          <a:p>
            <a:pPr lvl="0"/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5"/>
              </a:rPr>
              <a:t>https://pbs.twimg.com/profile_images/803298673274880000/DVNYOQeM.jpg</a:t>
            </a:r>
            <a:r>
              <a:rPr lang="ru-RU" sz="1100" dirty="0">
                <a:latin typeface="+mn-lt"/>
                <a:ea typeface="Calibri"/>
                <a:cs typeface="Times New Roman"/>
              </a:rPr>
              <a:t> </a:t>
            </a:r>
          </a:p>
          <a:p>
            <a:pPr lvl="0"/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6"/>
              </a:rPr>
              <a:t>http://raivatala2008.narod.ru/images/GIA.jpg</a:t>
            </a:r>
            <a:endParaRPr lang="ru-RU" sz="1100" u="sng" dirty="0">
              <a:solidFill>
                <a:srgbClr val="0000FF"/>
              </a:solidFill>
              <a:latin typeface="+mn-lt"/>
              <a:ea typeface="Calibri"/>
              <a:cs typeface="Times New Roman"/>
            </a:endParaRPr>
          </a:p>
          <a:p>
            <a:pPr lvl="0"/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7"/>
              </a:rPr>
              <a:t>https://www.tyuiu.ru/wp-content/uploads/2016/02/1391685511_011-1024x734.jpg</a:t>
            </a:r>
            <a:endParaRPr lang="ru-RU" sz="1100" u="sng" dirty="0">
              <a:solidFill>
                <a:srgbClr val="0000FF"/>
              </a:solidFill>
              <a:latin typeface="+mn-lt"/>
              <a:ea typeface="Calibri"/>
              <a:cs typeface="Times New Roman"/>
            </a:endParaRPr>
          </a:p>
          <a:p>
            <a:pPr lvl="0"/>
            <a:r>
              <a:rPr lang="ru-RU" sz="1100" dirty="0">
                <a:latin typeface="+mn-lt"/>
                <a:ea typeface="Calibri"/>
                <a:cs typeface="Times New Roman"/>
              </a:rPr>
              <a:t> </a:t>
            </a:r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8"/>
              </a:rPr>
              <a:t>https://biblionika.info/uploads/posts/2018-09/1536611724_456.png</a:t>
            </a:r>
            <a:endParaRPr lang="ru-RU" sz="1100" u="sng" dirty="0">
              <a:solidFill>
                <a:srgbClr val="0000FF"/>
              </a:solidFill>
              <a:latin typeface="+mn-lt"/>
              <a:ea typeface="Calibri"/>
              <a:cs typeface="Times New Roman"/>
            </a:endParaRPr>
          </a:p>
          <a:p>
            <a:pPr lvl="0"/>
            <a:r>
              <a:rPr lang="ru-RU" sz="1100" u="sng" dirty="0">
                <a:solidFill>
                  <a:srgbClr val="0000FF"/>
                </a:solidFill>
                <a:latin typeface="+mn-lt"/>
                <a:ea typeface="Calibri"/>
                <a:cs typeface="Times New Roman"/>
                <a:hlinkClick r:id="rId3"/>
              </a:rPr>
              <a:t>https://images.theabcdn.com/i/29175531</a:t>
            </a:r>
            <a:endParaRPr lang="ru-RU" sz="1100" u="sng" dirty="0">
              <a:solidFill>
                <a:srgbClr val="0000FF"/>
              </a:solidFill>
              <a:latin typeface="+mn-lt"/>
              <a:ea typeface="Calibri"/>
              <a:cs typeface="Times New Roman"/>
            </a:endParaRPr>
          </a:p>
          <a:p>
            <a:pPr lvl="0"/>
            <a:endParaRPr lang="ru-RU" sz="1100" dirty="0">
              <a:latin typeface="+mn-lt"/>
              <a:ea typeface="Calibri"/>
              <a:cs typeface="Times New Roman"/>
            </a:endParaRPr>
          </a:p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91685511_011-1024x734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5" y="5164981"/>
            <a:ext cx="2195736" cy="1693019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36611724_456.pn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83" r="21984"/>
          <a:stretch>
            <a:fillRect/>
          </a:stretch>
        </p:blipFill>
        <p:spPr>
          <a:xfrm>
            <a:off x="0" y="4402832"/>
            <a:ext cx="2088232" cy="2455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28FD2-CE11-458C-BB18-E8039FFD9961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00E10-35CA-4F32-99A2-3437A7EC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g"/><Relationship Id="rId9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640" cy="259471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Родительское собрание «Порядок и формы проведения государственной итоговой аттестации выпускников 9 класса 2021-2022 учебного года»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4999909"/>
            <a:ext cx="43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Цысарь,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Фоминская ООШ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645333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2021 -2022 учебный 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8" b="13431"/>
          <a:stretch/>
        </p:blipFill>
        <p:spPr>
          <a:xfrm>
            <a:off x="7242981" y="0"/>
            <a:ext cx="1898242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35696" y="309429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Экзаменационная работа выполняется учениками самостоятельно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8363272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экзамена учащиеся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должны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друг с другом;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перемещаться по ППЭ без организатора;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Пользоваться мобильным телефоном, электронно-вычислительными материалами (за исключением утвержденных дополнительных устройств и материалов)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751" y="-82966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6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2117" cy="14387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27584" y="1600200"/>
            <a:ext cx="7859216" cy="4525963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участников с ОВЗ создаются специальные условия, в соответствии с рекомендациями ПМПК</a:t>
            </a:r>
          </a:p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нарушении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порядка проведения ГИА и отказе от его соблюдения организаторы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удаляют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 ГИА с экзамена. ГЭК принимает решение об аннулировании результатов ГИА по  соответствующему предмету</a:t>
            </a:r>
          </a:p>
          <a:p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921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экзаменах необходимо при себе иметь: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и черную гелиевую ручку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линейку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физике, химии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непрограммируемый калькулятор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биологии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линейку, непрограммируемый калькулятор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географии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линейку, непрограммируемый калькулятор, атласы 7, 8, 9 классов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69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42212" y="44624"/>
            <a:ext cx="6144587" cy="126003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Повторное прохождение ГИА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304658"/>
            <a:ext cx="8435280" cy="48215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к сдаче ГИА  по решению ГЭК допускаются учащиеся: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получившие на ГИА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двум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учебным предметам;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явившиеся на экзамен по уважительной причине (болезнь);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завершившие выполнение экзаменационной работы по уважительной причине;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аппеляция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которых о нарушении установленного порядка проведения ГИА конфликтной комиссией была удовлетворена;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которых были аннулированы ГЭК в случае выявления фактов нарушений установленного порядка проведения ГИА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118209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00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2117" cy="1438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прошедшим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 или получившим на ГИА неудовлетворительные оценки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чем по двум предметам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либо получившим повторно неудовлетворительный результат по одному из этих предметов на ГИА в дополнительные сроки (резервные дни), предоставляется право пройти ГИА повторно, но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ранее 1 сентября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 года.</a:t>
            </a:r>
          </a:p>
        </p:txBody>
      </p:sp>
    </p:spTree>
    <p:extLst>
      <p:ext uri="{BB962C8B-B14F-4D97-AF65-F5344CB8AC3E}">
        <p14:creationId xmlns:p14="http://schemas.microsoft.com/office/powerpoint/2010/main" val="129922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начинается в 10.00, в день экзамена участник ОГЭ прибывает в ППЭ не позднее 9.15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проведения: ППЭ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в ППЭ осуществляется при наличии паспорта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учащийся опоздал на экзамен, он допускается в ППЭ, но время сдачи экзамена не продлевается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79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2700" y="274638"/>
            <a:ext cx="65841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подготовки к ОГЭ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ГИА на уроках;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ГИА во внеурочное время (внеурочная деятельность, бесплатные консультации, кружки);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пробных тестированиях;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30 августа 2021 года началась публикация проектов демоверсий  КИМ на сайте ФИПИ (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www.fipi.ru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38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2117" cy="1438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1723872" cy="252028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678" y="126559"/>
            <a:ext cx="1800200" cy="2764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07465"/>
            <a:ext cx="1870312" cy="30130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5" y="4103231"/>
            <a:ext cx="1841565" cy="25828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946" y="3304723"/>
            <a:ext cx="1844517" cy="2572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4" r="17529"/>
          <a:stretch/>
        </p:blipFill>
        <p:spPr>
          <a:xfrm>
            <a:off x="4107969" y="274638"/>
            <a:ext cx="2218095" cy="33619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r="11111"/>
          <a:stretch/>
        </p:blipFill>
        <p:spPr>
          <a:xfrm>
            <a:off x="6615768" y="3368617"/>
            <a:ext cx="1512169" cy="19442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845" y="3837232"/>
            <a:ext cx="2053510" cy="311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14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02700" y="274638"/>
            <a:ext cx="6584100" cy="1143000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по ГИА 2022</a:t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найти: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http://fipi.ru/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http://www.rustest.ru</a:t>
            </a:r>
            <a:r>
              <a:rPr lang="en-US" altLang="ru-RU" sz="2800" dirty="0"/>
              <a:t>/</a:t>
            </a:r>
            <a:endParaRPr lang="ru-RU" altLang="ru-RU" sz="2800" dirty="0"/>
          </a:p>
          <a:p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http://gia.edu.ru/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  <p:pic>
        <p:nvPicPr>
          <p:cNvPr id="14" name="Объект 5" descr="http://rcokio-chel.ru/pics/banners/4file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5856" y="1804996"/>
            <a:ext cx="2894013" cy="1096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101024"/>
            <a:ext cx="1223962" cy="936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844" y="4186242"/>
            <a:ext cx="2232025" cy="655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8520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95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843808" y="116632"/>
            <a:ext cx="5842992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Помните: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ваш ребенок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</a:t>
            </a:r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неповторимый!</a:t>
            </a: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Особенный!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любой надежный рецепт,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опробованный поколениями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родителей, может оказаться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бесполезным. 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Ищите то, что поможет именно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сыну, дочери. 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Наблюдайте, размышляйте,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обсуждайте с ребенком все</a:t>
            </a:r>
          </a:p>
          <a:p>
            <a:pPr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проблемы.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8" y="1304657"/>
            <a:ext cx="2578266" cy="3636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718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71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3500" b="1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ГИА</a:t>
            </a:r>
            <a: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государственная </a:t>
            </a: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итоговая аттестация</a:t>
            </a:r>
          </a:p>
          <a:p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ОГЭ</a:t>
            </a: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основной государственный экзамен</a:t>
            </a:r>
          </a:p>
          <a:p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ГВЭ</a:t>
            </a: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государственный выпускной экзамен</a:t>
            </a:r>
          </a:p>
          <a:p>
            <a:r>
              <a:rPr lang="ru-RU" sz="3500" b="1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ГЭК</a:t>
            </a: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государственная экзаменационная</a:t>
            </a:r>
          </a:p>
          <a:p>
            <a:pPr marL="0" indent="0">
              <a:buNone/>
            </a:pPr>
            <a: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комиссия</a:t>
            </a:r>
          </a:p>
          <a:p>
            <a:r>
              <a:rPr lang="ru-RU" sz="3500" b="1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ППЭ</a:t>
            </a:r>
            <a: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пункт проведения экзамена</a:t>
            </a:r>
          </a:p>
          <a:p>
            <a:r>
              <a:rPr lang="ru-RU" sz="3500" b="1" u="none" dirty="0" err="1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КИМы</a:t>
            </a:r>
            <a: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контрольные измерительные</a:t>
            </a:r>
          </a:p>
          <a:p>
            <a:pPr marL="0" indent="0">
              <a:buNone/>
            </a:pPr>
            <a: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материалы</a:t>
            </a:r>
            <a:br>
              <a:rPr lang="ru-RU" sz="3500" u="none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8" b="13431"/>
          <a:stretch/>
        </p:blipFill>
        <p:spPr>
          <a:xfrm>
            <a:off x="-108520" y="-99392"/>
            <a:ext cx="1898242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85012" y="274638"/>
            <a:ext cx="6601787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«Об образовании» в РФ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Министерства просвещения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Рособрнадзора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Министерства просвещения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8" b="13431"/>
          <a:stretch/>
        </p:blipFill>
        <p:spPr>
          <a:xfrm>
            <a:off x="-108520" y="-99392"/>
            <a:ext cx="1898242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8337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63272" cy="452596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итоговая аттестация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обязательный вид экзамена в 9 классе.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Служит для контроля знаний, полученных учащимися за 9 лет обучения, а также для приема в учреждения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(колледжи и техникумы).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оценивается на региональном уровне. После экзаменов учащимся выдают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аттестаты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получении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 общего образования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Учащиеся, окончившие 9 класс с отличием, получают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аттестат особого образца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8" b="13431"/>
          <a:stretch/>
        </p:blipFill>
        <p:spPr>
          <a:xfrm>
            <a:off x="-108520" y="-31542"/>
            <a:ext cx="1898242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858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2117" cy="1438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4724402"/>
              </p:ext>
            </p:extLst>
          </p:nvPr>
        </p:nvGraphicFramePr>
        <p:xfrm>
          <a:off x="899592" y="1196752"/>
          <a:ext cx="7344816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69295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к ГИА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допускаются учащиеся: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имеющие академической задолженности и в полном объеме выполнившие учебный план или индивидуальный учебный план (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 годовые отметки не ниже удовлетворительных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прошедшие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собеседование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693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собеседование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316394"/>
            <a:ext cx="8229600" cy="48097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Подразумевает под собой: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Выразительное чтение предоставленного экзаменатором отрывка литературного произведения;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Логически-последовательный пересказ прочитанного отрывка в устной форме;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монолога по предварительно построенному плану;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по заданной тематике.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назначение собеседование – выявление коммуникативных навыков ученика. Продолжительность устного тестирования составляет всего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минут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каждого ученика. Оцениваются результаты по системе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«зачет»/ «незачет».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Собеседование является лишь вступительной частью к ОГЭ.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Остальные задания по выбранным и обязательным дисциплинам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в письменной форме.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718" y="-87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97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ОГЭ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подачи заявлений на участие в ГИА до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обязательных предметов для сдачи ГИА – 4: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предмета по выбору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(литература, иностранный язык, информатика, история, обществознание, география, физика, химия, биология)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обязательных предметов для сдачи ГИА для лиц с ОВЗ – 2 (русский язык и математика)</a:t>
            </a:r>
          </a:p>
          <a:p>
            <a:pPr marL="0" indent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99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ОГЭ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235 минут (3ч. 55мин.)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минут (2ч.)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 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 минут (3ч)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120минут (2ч.)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Иностранный язык (письменная часть)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мин. – устный ответ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421" y="-99392"/>
            <a:ext cx="1902117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862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816</Words>
  <Application>Microsoft Office PowerPoint</Application>
  <PresentationFormat>Экран (4:3)</PresentationFormat>
  <Paragraphs>114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Тема Office</vt:lpstr>
      <vt:lpstr>Родительское собрание «Порядок и формы проведения государственной итоговой аттестации выпускников 9 класса 2021-2022 учебного года»</vt:lpstr>
      <vt:lpstr>Основные понятия</vt:lpstr>
      <vt:lpstr>Нормативные документы</vt:lpstr>
      <vt:lpstr>Презентация PowerPoint</vt:lpstr>
      <vt:lpstr>Презентация PowerPoint</vt:lpstr>
      <vt:lpstr>Допуск к ГИА</vt:lpstr>
      <vt:lpstr>Итоговое собеседование</vt:lpstr>
      <vt:lpstr>Особенности ОГЭ</vt:lpstr>
      <vt:lpstr>Продолжительность ОГЭ</vt:lpstr>
      <vt:lpstr>Экзаменационная работа выполняется учениками самостоятельно</vt:lpstr>
      <vt:lpstr>Презентация PowerPoint</vt:lpstr>
      <vt:lpstr>На экзаменах необходимо при себе иметь:</vt:lpstr>
      <vt:lpstr>Повторное прохождение ГИА</vt:lpstr>
      <vt:lpstr>Презентация PowerPoint</vt:lpstr>
      <vt:lpstr>Экзамен</vt:lpstr>
      <vt:lpstr>Особенности подготовки к ОГЭ</vt:lpstr>
      <vt:lpstr>Презентация PowerPoint</vt:lpstr>
      <vt:lpstr>Информацию по ГИА 2022 можно найти: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Светлана Банникова</cp:lastModifiedBy>
  <cp:revision>28</cp:revision>
  <cp:lastPrinted>2019-10-24T14:07:11Z</cp:lastPrinted>
  <dcterms:created xsi:type="dcterms:W3CDTF">2019-03-31T06:28:42Z</dcterms:created>
  <dcterms:modified xsi:type="dcterms:W3CDTF">2021-12-11T14:27:23Z</dcterms:modified>
</cp:coreProperties>
</file>