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DA732B4-9613-4F33-8543-AA841820BE69}">
          <p14:sldIdLst>
            <p14:sldId id="256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65" d="100"/>
          <a:sy n="65" d="100"/>
        </p:scale>
        <p:origin x="-7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5DE6A-2DC2-42D4-B374-A07D7954A5F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5931A-BDE8-4551-89C5-949987C6C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50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67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202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0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548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275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16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98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23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78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25E26-9A05-4969-BAEC-CDA14271A563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F3F86-E463-447A-9A8B-577DFAA0F2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618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6" t="18403" r="8369" b="15722"/>
          <a:stretch/>
        </p:blipFill>
        <p:spPr>
          <a:xfrm>
            <a:off x="0" y="1392806"/>
            <a:ext cx="9144000" cy="54651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6527"/>
            <a:ext cx="91440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Berufswahl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ist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der </a:t>
            </a:r>
            <a:r>
              <a:rPr lang="en-US" sz="3600" b="1" dirty="0" err="1">
                <a:solidFill>
                  <a:srgbClr val="FF0000"/>
                </a:solidFill>
                <a:latin typeface="Comic Sans MS" pitchFamily="66" charset="0"/>
              </a:rPr>
              <a:t>erste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Comic Sans MS" pitchFamily="66" charset="0"/>
              </a:rPr>
              <a:t>Schritt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en-US" sz="3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ins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Leben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22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79912" y="362586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d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as </a:t>
            </a:r>
            <a:r>
              <a:rPr lang="en-US" sz="2800" b="1" dirty="0" err="1" smtClean="0">
                <a:solidFill>
                  <a:schemeClr val="bg1"/>
                </a:solidFill>
                <a:latin typeface="Comic Sans MS" pitchFamily="66" charset="0"/>
              </a:rPr>
              <a:t>Arbeitsamt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" t="15734" b="54445"/>
          <a:stretch/>
        </p:blipFill>
        <p:spPr>
          <a:xfrm>
            <a:off x="0" y="-26508"/>
            <a:ext cx="9180512" cy="1951099"/>
          </a:xfrm>
          <a:prstGeom prst="rect">
            <a:avLst/>
          </a:prstGeom>
        </p:spPr>
      </p:pic>
      <p:sp>
        <p:nvSpPr>
          <p:cNvPr id="5" name="Стрелка вверх 4"/>
          <p:cNvSpPr/>
          <p:nvPr/>
        </p:nvSpPr>
        <p:spPr>
          <a:xfrm>
            <a:off x="2339752" y="2014170"/>
            <a:ext cx="547600" cy="48920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890244"/>
              </p:ext>
            </p:extLst>
          </p:nvPr>
        </p:nvGraphicFramePr>
        <p:xfrm>
          <a:off x="1043608" y="2564904"/>
          <a:ext cx="7128792" cy="39604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64023"/>
                <a:gridCol w="3564769"/>
              </a:tblGrid>
              <a:tr h="2647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Bewerbungsbogen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Familienname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Vorname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PLZ, Anschrift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Geburtsdatum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Geburtsort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Staatsangehörigkeit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Familienstand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Jetziger Beschäftigung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14550" algn="l"/>
                        </a:tabLst>
                      </a:pPr>
                      <a:r>
                        <a:rPr lang="ru-RU" sz="1400">
                          <a:effectLst/>
                        </a:rPr>
                        <a:t>	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Jetziger Arbeitgeber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1455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Bishere Beschäftigung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Berufsausbildung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Referenzen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Datum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1400">
                          <a:effectLst/>
                        </a:rPr>
                        <a:t>Unterschrift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16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96544" y="1196752"/>
            <a:ext cx="46440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«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</a:rPr>
              <a:t>Nicht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3200" b="1" dirty="0">
                <a:solidFill>
                  <a:srgbClr val="FFFF00"/>
                </a:solidFill>
                <a:latin typeface="Comic Sans MS" pitchFamily="66" charset="0"/>
              </a:rPr>
              <a:t>der </a:t>
            </a:r>
            <a:r>
              <a:rPr lang="en-US" sz="3200" b="1" dirty="0" err="1">
                <a:solidFill>
                  <a:srgbClr val="FFFF00"/>
                </a:solidFill>
                <a:latin typeface="Comic Sans MS" pitchFamily="66" charset="0"/>
              </a:rPr>
              <a:t>Beruf</a:t>
            </a:r>
            <a:r>
              <a:rPr lang="en-US" sz="3200" b="1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3200" b="1" dirty="0" err="1">
                <a:solidFill>
                  <a:srgbClr val="FFFF00"/>
                </a:solidFill>
                <a:latin typeface="Comic Sans MS" pitchFamily="66" charset="0"/>
              </a:rPr>
              <a:t>wählt</a:t>
            </a:r>
            <a:r>
              <a:rPr lang="en-US" sz="3200" b="1" dirty="0">
                <a:solidFill>
                  <a:srgbClr val="FFFF00"/>
                </a:solidFill>
                <a:latin typeface="Comic Sans MS" pitchFamily="66" charset="0"/>
              </a:rPr>
              <a:t> den Menschen, </a:t>
            </a:r>
            <a:r>
              <a:rPr lang="en-US" sz="3200" b="1" dirty="0" err="1">
                <a:solidFill>
                  <a:srgbClr val="FFFF00"/>
                </a:solidFill>
                <a:latin typeface="Comic Sans MS" pitchFamily="66" charset="0"/>
              </a:rPr>
              <a:t>sondern</a:t>
            </a:r>
            <a:r>
              <a:rPr lang="en-US" sz="3200" b="1" dirty="0">
                <a:solidFill>
                  <a:srgbClr val="FFFF00"/>
                </a:solidFill>
                <a:latin typeface="Comic Sans MS" pitchFamily="66" charset="0"/>
              </a:rPr>
              <a:t> der Mensch den </a:t>
            </a:r>
            <a:r>
              <a:rPr lang="en-US" sz="3200" b="1" dirty="0" err="1">
                <a:solidFill>
                  <a:srgbClr val="FFFF00"/>
                </a:solidFill>
                <a:latin typeface="Comic Sans MS" pitchFamily="66" charset="0"/>
              </a:rPr>
              <a:t>Beruf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.</a:t>
            </a: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»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26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44</Words>
  <Application>Microsoft Office PowerPoint</Application>
  <PresentationFormat>Экран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2021-03-14T15:15:12Z</dcterms:created>
  <dcterms:modified xsi:type="dcterms:W3CDTF">2021-03-14T15:48:19Z</dcterms:modified>
</cp:coreProperties>
</file>